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97" r:id="rId3"/>
    <p:sldId id="258" r:id="rId5"/>
    <p:sldId id="292" r:id="rId6"/>
    <p:sldId id="296" r:id="rId7"/>
    <p:sldId id="272" r:id="rId8"/>
    <p:sldId id="295" r:id="rId9"/>
    <p:sldId id="294" r:id="rId10"/>
    <p:sldId id="263" r:id="rId11"/>
    <p:sldId id="262" r:id="rId12"/>
    <p:sldId id="273" r:id="rId13"/>
    <p:sldId id="259" r:id="rId14"/>
  </p:sldIdLst>
  <p:sldSz cx="9144000" cy="5143500" type="screen16x9"/>
  <p:notesSz cx="6858000" cy="9144000"/>
  <p:embeddedFontLst>
    <p:embeddedFont>
      <p:font typeface="Abel" panose="02000506030000020004"/>
      <p:regular r:id="rId18"/>
    </p:embeddedFont>
    <p:embeddedFont>
      <p:font typeface="Open Sans Light" panose="020B0306030504020204"/>
      <p:regular r:id="rId19"/>
    </p:embeddedFont>
    <p:embeddedFont>
      <p:font typeface="Abel" panose="02000506030000020004" pitchFamily="2" charset="0"/>
      <p:regular r:id="rId20"/>
    </p:embeddedFont>
    <p:embeddedFont>
      <p:font typeface="Bodoni MT Condensed" panose="02070606080606020203" charset="0"/>
      <p:regular r:id="rId21"/>
      <p:bold r:id="rId22"/>
      <p:italic r:id="rId23"/>
      <p:boldItalic r:id="rId24"/>
    </p:embeddedFont>
    <p:embeddedFont>
      <p:font typeface="Agency FB" panose="020B0503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9AA0A6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BCAF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8" autoAdjust="0"/>
    <p:restoredTop sz="94313" autoAdjust="0"/>
  </p:normalViewPr>
  <p:slideViewPr>
    <p:cSldViewPr snapToGrid="0" showGuides="1">
      <p:cViewPr varScale="1">
        <p:scale>
          <a:sx n="106" d="100"/>
          <a:sy n="106" d="100"/>
        </p:scale>
        <p:origin x="396" y="108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26" Type="http://schemas.openxmlformats.org/officeDocument/2006/relationships/font" Target="fonts/font9.fntdata"/><Relationship Id="rId18" Type="http://schemas.openxmlformats.org/officeDocument/2006/relationships/font" Target="fonts/font1.fntdata"/><Relationship Id="rId13" Type="http://schemas.openxmlformats.org/officeDocument/2006/relationships/slide" Target="slides/slide10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25" Type="http://schemas.openxmlformats.org/officeDocument/2006/relationships/font" Target="fonts/font8.fntdata"/><Relationship Id="rId17" Type="http://schemas.openxmlformats.org/officeDocument/2006/relationships/tableStyles" Target="tableStyles.xml"/><Relationship Id="rId12" Type="http://schemas.openxmlformats.org/officeDocument/2006/relationships/slide" Target="slides/slide9.xml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6" Type="http://schemas.openxmlformats.org/officeDocument/2006/relationships/viewProps" Target="viewProps.xml"/><Relationship Id="rId29" Type="http://schemas.openxmlformats.org/officeDocument/2006/relationships/customXml" Target="../customXml/item3.xml"/><Relationship Id="rId6" Type="http://schemas.openxmlformats.org/officeDocument/2006/relationships/slide" Target="slides/slide3.xml"/><Relationship Id="rId24" Type="http://schemas.openxmlformats.org/officeDocument/2006/relationships/font" Target="fonts/font7.fntdata"/><Relationship Id="rId11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5" Type="http://schemas.openxmlformats.org/officeDocument/2006/relationships/slide" Target="slides/slide2.xml"/><Relationship Id="rId23" Type="http://schemas.openxmlformats.org/officeDocument/2006/relationships/font" Target="fonts/font6.fntdata"/><Relationship Id="rId15" Type="http://schemas.openxmlformats.org/officeDocument/2006/relationships/presProps" Target="presProps.xml"/><Relationship Id="rId28" Type="http://schemas.openxmlformats.org/officeDocument/2006/relationships/customXml" Target="../customXml/item2.xml"/><Relationship Id="rId19" Type="http://schemas.openxmlformats.org/officeDocument/2006/relationships/font" Target="fonts/font2.fntdata"/><Relationship Id="rId10" Type="http://schemas.openxmlformats.org/officeDocument/2006/relationships/slide" Target="slides/slide7.xml"/><Relationship Id="rId9" Type="http://schemas.openxmlformats.org/officeDocument/2006/relationships/slide" Target="slides/slide6.xml"/><Relationship Id="rId4" Type="http://schemas.openxmlformats.org/officeDocument/2006/relationships/notesMaster" Target="notesMasters/notesMaster1.xml"/><Relationship Id="rId22" Type="http://schemas.openxmlformats.org/officeDocument/2006/relationships/font" Target="fonts/font5.fntdata"/><Relationship Id="rId14" Type="http://schemas.openxmlformats.org/officeDocument/2006/relationships/slide" Target="slides/slide11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1f45587f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61f45587f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f45587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f45587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1f45587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1f45587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2f000d42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2f000d42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f45587f5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f45587f5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1f45587f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61f45587f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2f000d42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2f000d42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2f000d42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2f000d42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1f45587f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1f45587f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1f45587f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1f45587f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6" name="Google Shape;16;p3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3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title" idx="5" hasCustomPrompt="1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6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" name="Google Shape;25;p3"/>
          <p:cNvSpPr txBox="1">
            <a:spLocks noGrp="1"/>
          </p:cNvSpPr>
          <p:nvPr>
            <p:ph type="title" idx="7" hasCustomPrompt="1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8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3"/>
          <p:cNvSpPr txBox="1">
            <a:spLocks noGrp="1"/>
          </p:cNvSpPr>
          <p:nvPr>
            <p:ph type="title" idx="9" hasCustomPrompt="1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 panose="020B0603050000020004"/>
              <a:buNone/>
              <a:defRPr sz="48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3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3"/>
          <p:cNvSpPr txBox="1">
            <a:spLocks noGrp="1"/>
          </p:cNvSpPr>
          <p:nvPr>
            <p:ph type="subTitle" idx="14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3"/>
          <p:cNvSpPr txBox="1">
            <a:spLocks noGrp="1"/>
          </p:cNvSpPr>
          <p:nvPr>
            <p:ph type="ctrTitle" idx="15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 flipH="1">
            <a:off x="4321500" y="2430600"/>
            <a:ext cx="4822500" cy="27621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>
            <a:spLocks noGrp="1"/>
          </p:cNvSpPr>
          <p:nvPr>
            <p:ph type="ctrTitle" idx="2"/>
          </p:nvPr>
        </p:nvSpPr>
        <p:spPr>
          <a:xfrm>
            <a:off x="5319032" y="1167374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/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5319033" y="170294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9pPr>
          </a:lstStyle>
          <a:p/>
        </p:txBody>
      </p:sp>
      <p:sp>
        <p:nvSpPr>
          <p:cNvPr id="42" name="Google Shape;42;p6"/>
          <p:cNvSpPr txBox="1">
            <a:spLocks noGrp="1"/>
          </p:cNvSpPr>
          <p:nvPr>
            <p:ph type="subTitle" idx="4"/>
          </p:nvPr>
        </p:nvSpPr>
        <p:spPr>
          <a:xfrm>
            <a:off x="1945321" y="3663184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 1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7"/>
          <p:cNvSpPr/>
          <p:nvPr/>
        </p:nvSpPr>
        <p:spPr>
          <a:xfrm>
            <a:off x="-1774550" y="3619350"/>
            <a:ext cx="5300100" cy="2762100"/>
          </a:xfrm>
          <a:prstGeom prst="snip1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rot="5400000">
            <a:off x="3056930" y="1749400"/>
            <a:ext cx="3043875" cy="24283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50;p9"/>
          <p:cNvSpPr/>
          <p:nvPr/>
        </p:nvSpPr>
        <p:spPr>
          <a:xfrm rot="5400000">
            <a:off x="6238638" y="203500"/>
            <a:ext cx="4230650" cy="24283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9"/>
          <p:cNvSpPr/>
          <p:nvPr/>
        </p:nvSpPr>
        <p:spPr>
          <a:xfrm rot="5400000">
            <a:off x="-1451700" y="2830175"/>
            <a:ext cx="4230650" cy="24283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9"/>
          <p:cNvSpPr txBox="1">
            <a:spLocks noGrp="1"/>
          </p:cNvSpPr>
          <p:nvPr>
            <p:ph type="subTitle" idx="2"/>
          </p:nvPr>
        </p:nvSpPr>
        <p:spPr>
          <a:xfrm>
            <a:off x="3669867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4" name="Google Shape;54;p9"/>
          <p:cNvSpPr txBox="1">
            <a:spLocks noGrp="1"/>
          </p:cNvSpPr>
          <p:nvPr>
            <p:ph type="ctrTitle"/>
          </p:nvPr>
        </p:nvSpPr>
        <p:spPr>
          <a:xfrm>
            <a:off x="4714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9"/>
          <p:cNvSpPr txBox="1">
            <a:spLocks noGrp="1"/>
          </p:cNvSpPr>
          <p:nvPr>
            <p:ph type="ctrTitle" idx="3"/>
          </p:nvPr>
        </p:nvSpPr>
        <p:spPr>
          <a:xfrm>
            <a:off x="326921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9"/>
          <p:cNvSpPr txBox="1">
            <a:spLocks noGrp="1"/>
          </p:cNvSpPr>
          <p:nvPr>
            <p:ph type="subTitle" idx="4"/>
          </p:nvPr>
        </p:nvSpPr>
        <p:spPr>
          <a:xfrm>
            <a:off x="646075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9"/>
          <p:cNvSpPr txBox="1">
            <a:spLocks noGrp="1"/>
          </p:cNvSpPr>
          <p:nvPr>
            <p:ph type="ctrTitle" idx="5"/>
          </p:nvPr>
        </p:nvSpPr>
        <p:spPr>
          <a:xfrm>
            <a:off x="60669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9"/>
          <p:cNvSpPr txBox="1">
            <a:spLocks noGrp="1"/>
          </p:cNvSpPr>
          <p:nvPr>
            <p:ph type="ctrTitle" idx="6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179831" y="-673306"/>
            <a:ext cx="4430900" cy="25806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4767706" y="641536"/>
            <a:ext cx="31560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  <p:sp>
        <p:nvSpPr>
          <p:cNvPr id="62" name="Google Shape;62;p10"/>
          <p:cNvSpPr txBox="1">
            <a:spLocks noGrp="1"/>
          </p:cNvSpPr>
          <p:nvPr>
            <p:ph type="subTitle" idx="2"/>
          </p:nvPr>
        </p:nvSpPr>
        <p:spPr>
          <a:xfrm>
            <a:off x="6102706" y="1461846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7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878783" y="1949134"/>
            <a:ext cx="1968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3676965" y="1949140"/>
            <a:ext cx="17862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>
            <a:spLocks noGrp="1"/>
          </p:cNvSpPr>
          <p:nvPr>
            <p:ph type="ctrTitle"/>
          </p:nvPr>
        </p:nvSpPr>
        <p:spPr>
          <a:xfrm>
            <a:off x="881601" y="3416350"/>
            <a:ext cx="14514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>
            <a:spLocks noGrp="1"/>
          </p:cNvSpPr>
          <p:nvPr>
            <p:ph type="ctrTitle" idx="3"/>
          </p:nvPr>
        </p:nvSpPr>
        <p:spPr>
          <a:xfrm>
            <a:off x="3684360" y="3416350"/>
            <a:ext cx="178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6472882" y="1949140"/>
            <a:ext cx="17862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>
            <a:spLocks noGrp="1"/>
          </p:cNvSpPr>
          <p:nvPr>
            <p:ph type="ctrTitle" idx="5"/>
          </p:nvPr>
        </p:nvSpPr>
        <p:spPr>
          <a:xfrm>
            <a:off x="6487273" y="3416350"/>
            <a:ext cx="18180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>
            <a:spLocks noGrp="1"/>
          </p:cNvSpPr>
          <p:nvPr>
            <p:ph type="ctrTitle" idx="6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 panose="02000506030000020004"/>
              <a:buNone/>
              <a:defRPr sz="2800" b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 panose="020B0306030504020204"/>
              <a:buChar char="●"/>
              <a:defRPr sz="180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 panose="020B0306030504020204"/>
              <a:buChar char="○"/>
              <a:defRPr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 panose="020B0306030504020204"/>
              <a:buChar char="■"/>
              <a:defRPr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 panose="020B0306030504020204"/>
              <a:buChar char="●"/>
              <a:defRPr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 panose="020B0306030504020204"/>
              <a:buChar char="○"/>
              <a:defRPr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 panose="020B0306030504020204"/>
              <a:buChar char="■"/>
              <a:defRPr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 panose="020B0306030504020204"/>
              <a:buChar char="●"/>
              <a:defRPr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 panose="020B0306030504020204"/>
              <a:buChar char="○"/>
              <a:defRPr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 Light" panose="020B0306030504020204"/>
              <a:buChar char="■"/>
              <a:defRPr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1967" y="-30206"/>
            <a:ext cx="9255967" cy="5203911"/>
          </a:xfrm>
          <a:prstGeom prst="rect">
            <a:avLst/>
          </a:prstGeom>
        </p:spPr>
      </p:pic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488983" y="1878028"/>
            <a:ext cx="8520600" cy="841800"/>
          </a:xfrm>
          <a:prstGeom prst="rect">
            <a:avLst/>
          </a:prstGeom>
        </p:spPr>
        <p:txBody>
          <a:bodyPr spcFirstLastPara="1" wrap="square" lIns="91425" tIns="91425" rIns="136650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>
                <a:solidFill>
                  <a:schemeClr val="bg2">
                    <a:lumMod val="50000"/>
                  </a:schemeClr>
                </a:solidFill>
                <a:latin typeface="Agency FB" panose="020B0503020202020204" charset="0"/>
                <a:cs typeface="Agency FB" panose="020B0503020202020204" charset="0"/>
              </a:rPr>
              <a:t>COMPARISON </a:t>
            </a:r>
            <a:br>
              <a:rPr lang="vi-VN" sz="4400" dirty="0">
                <a:solidFill>
                  <a:schemeClr val="bg2">
                    <a:lumMod val="50000"/>
                  </a:schemeClr>
                </a:solidFill>
                <a:latin typeface="Agency FB" panose="020B0503020202020204" charset="0"/>
                <a:cs typeface="Agency FB" panose="020B0503020202020204" charset="0"/>
              </a:rPr>
            </a:br>
            <a:r>
              <a:rPr lang="vi-VN" sz="3600" dirty="0" err="1">
                <a:solidFill>
                  <a:schemeClr val="bg2">
                    <a:lumMod val="50000"/>
                  </a:schemeClr>
                </a:solidFill>
                <a:latin typeface="Bodoni MT Condensed" panose="02070606080606020203" charset="0"/>
                <a:cs typeface="Bodoni MT Condensed" panose="02070606080606020203" charset="0"/>
              </a:rPr>
              <a:t>some</a:t>
            </a:r>
            <a:r>
              <a:rPr lang="vi-VN" sz="3600" dirty="0">
                <a:solidFill>
                  <a:schemeClr val="bg2">
                    <a:lumMod val="50000"/>
                  </a:schemeClr>
                </a:solidFill>
                <a:latin typeface="Bodoni MT Condensed" panose="02070606080606020203" charset="0"/>
                <a:cs typeface="Bodoni MT Condensed" panose="02070606080606020203" charset="0"/>
              </a:rPr>
              <a:t> </a:t>
            </a:r>
            <a:r>
              <a:rPr lang="vi-VN" sz="3600" dirty="0" err="1">
                <a:solidFill>
                  <a:schemeClr val="bg2">
                    <a:lumMod val="50000"/>
                  </a:schemeClr>
                </a:solidFill>
                <a:latin typeface="Bodoni MT Condensed" panose="02070606080606020203" charset="0"/>
                <a:cs typeface="Bodoni MT Condensed" panose="02070606080606020203" charset="0"/>
              </a:rPr>
              <a:t>of</a:t>
            </a:r>
            <a:r>
              <a:rPr lang="vi-VN" sz="3600" dirty="0">
                <a:solidFill>
                  <a:schemeClr val="bg2">
                    <a:lumMod val="50000"/>
                  </a:schemeClr>
                </a:solidFill>
                <a:latin typeface="Bodoni MT Condensed" panose="02070606080606020203" charset="0"/>
                <a:cs typeface="Bodoni MT Condensed" panose="02070606080606020203" charset="0"/>
              </a:rPr>
              <a:t> the </a:t>
            </a:r>
            <a:r>
              <a:rPr lang="vi-VN" sz="3600" dirty="0" err="1">
                <a:solidFill>
                  <a:schemeClr val="bg2">
                    <a:lumMod val="50000"/>
                  </a:schemeClr>
                </a:solidFill>
                <a:latin typeface="Bodoni MT Condensed" panose="02070606080606020203" charset="0"/>
                <a:cs typeface="Bodoni MT Condensed" panose="02070606080606020203" charset="0"/>
              </a:rPr>
              <a:t>world’s</a:t>
            </a:r>
            <a:r>
              <a:rPr lang="vi-VN" sz="3600" dirty="0">
                <a:solidFill>
                  <a:schemeClr val="bg2">
                    <a:lumMod val="50000"/>
                  </a:schemeClr>
                </a:solidFill>
                <a:latin typeface="Bodoni MT Condensed" panose="02070606080606020203" charset="0"/>
                <a:cs typeface="Bodoni MT Condensed" panose="02070606080606020203" charset="0"/>
              </a:rPr>
              <a:t> </a:t>
            </a:r>
            <a:r>
              <a:rPr lang="vi-VN" sz="3600" dirty="0" err="1">
                <a:solidFill>
                  <a:schemeClr val="bg2">
                    <a:lumMod val="50000"/>
                  </a:schemeClr>
                </a:solidFill>
                <a:latin typeface="Bodoni MT Condensed" panose="02070606080606020203" charset="0"/>
                <a:cs typeface="Bodoni MT Condensed" panose="02070606080606020203" charset="0"/>
              </a:rPr>
              <a:t>most</a:t>
            </a:r>
            <a:r>
              <a:rPr lang="vi-VN" sz="3600" dirty="0">
                <a:solidFill>
                  <a:schemeClr val="bg2">
                    <a:lumMod val="50000"/>
                  </a:schemeClr>
                </a:solidFill>
                <a:latin typeface="Agency FB" panose="020B0503020202020204" charset="0"/>
                <a:cs typeface="Agency FB" panose="020B0503020202020204" charset="0"/>
              </a:rPr>
              <a:t> </a:t>
            </a:r>
            <a:br>
              <a:rPr lang="vi-VN" sz="4400" dirty="0">
                <a:solidFill>
                  <a:schemeClr val="bg2">
                    <a:lumMod val="50000"/>
                  </a:schemeClr>
                </a:solidFill>
                <a:latin typeface="Agency FB" panose="020B0503020202020204" charset="0"/>
                <a:cs typeface="Agency FB" panose="020B0503020202020204" charset="0"/>
              </a:rPr>
            </a:br>
            <a:r>
              <a:rPr lang="vi-VN" sz="4400" dirty="0">
                <a:solidFill>
                  <a:schemeClr val="bg2">
                    <a:lumMod val="50000"/>
                  </a:schemeClr>
                </a:solidFill>
                <a:latin typeface="Agency FB" panose="020B0503020202020204" charset="0"/>
                <a:cs typeface="Agency FB" panose="020B0503020202020204" charset="0"/>
              </a:rPr>
              <a:t>FASCINATING BUILDING</a:t>
            </a:r>
            <a:r>
              <a:rPr lang="vi-VN" sz="4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vi-VN" sz="4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0" name="Google Shape;150;p30"/>
          <p:cNvSpPr txBox="1">
            <a:spLocks noGrp="1"/>
          </p:cNvSpPr>
          <p:nvPr>
            <p:ph type="subTitle" idx="4294967295"/>
          </p:nvPr>
        </p:nvSpPr>
        <p:spPr>
          <a:xfrm>
            <a:off x="4351762" y="2932346"/>
            <a:ext cx="2401887" cy="717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Presented</a:t>
            </a:r>
            <a:r>
              <a:rPr lang="vi-VN" dirty="0"/>
              <a:t> </a:t>
            </a:r>
            <a:r>
              <a:rPr lang="vi-VN" dirty="0" err="1"/>
              <a:t>by</a:t>
            </a:r>
            <a:r>
              <a:rPr lang="vi-VN" dirty="0"/>
              <a:t> </a:t>
            </a:r>
            <a:endParaRPr dirty="0"/>
          </a:p>
        </p:txBody>
      </p:sp>
      <p:cxnSp>
        <p:nvCxnSpPr>
          <p:cNvPr id="152" name="Google Shape;152;p30"/>
          <p:cNvCxnSpPr/>
          <p:nvPr/>
        </p:nvCxnSpPr>
        <p:spPr>
          <a:xfrm>
            <a:off x="5922099" y="0"/>
            <a:ext cx="0" cy="785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152;p30"/>
          <p:cNvCxnSpPr/>
          <p:nvPr/>
        </p:nvCxnSpPr>
        <p:spPr>
          <a:xfrm>
            <a:off x="5923818" y="0"/>
            <a:ext cx="0" cy="785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52;p30"/>
          <p:cNvCxnSpPr/>
          <p:nvPr/>
        </p:nvCxnSpPr>
        <p:spPr>
          <a:xfrm>
            <a:off x="5923818" y="0"/>
            <a:ext cx="0" cy="785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52;p30"/>
          <p:cNvCxnSpPr/>
          <p:nvPr/>
        </p:nvCxnSpPr>
        <p:spPr>
          <a:xfrm>
            <a:off x="5922099" y="0"/>
            <a:ext cx="0" cy="785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Google Shape;152;p30"/>
          <p:cNvCxnSpPr/>
          <p:nvPr/>
        </p:nvCxnSpPr>
        <p:spPr>
          <a:xfrm>
            <a:off x="5922099" y="0"/>
            <a:ext cx="0" cy="785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43" b="92641" l="10000" r="90000">
                        <a14:foregroundMark x1="42174" y1="26915" x2="44674" y2="25605"/>
                        <a14:foregroundMark x1="46413" y1="23387" x2="48478" y2="25605"/>
                        <a14:foregroundMark x1="31087" y1="27722" x2="31087" y2="27722"/>
                        <a14:foregroundMark x1="29891" y1="25806" x2="30652" y2="26714"/>
                        <a14:foregroundMark x1="30652" y1="7863" x2="38804" y2="10786"/>
                        <a14:foregroundMark x1="36413" y1="7863" x2="38370" y2="10585"/>
                        <a14:foregroundMark x1="46413" y1="7056" x2="44674" y2="9073"/>
                        <a14:foregroundMark x1="36630" y1="8065" x2="29891" y2="5343"/>
                        <a14:foregroundMark x1="31957" y1="24194" x2="31522" y2="24597"/>
                        <a14:foregroundMark x1="31957" y1="27319" x2="32391" y2="29536"/>
                        <a14:foregroundMark x1="29022" y1="90323" x2="26848" y2="91532"/>
                        <a14:foregroundMark x1="28152" y1="91532" x2="28152" y2="91532"/>
                        <a14:foregroundMark x1="54891" y1="91331" x2="52717" y2="92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081" y="4005046"/>
            <a:ext cx="1083837" cy="1168659"/>
          </a:xfrm>
          <a:prstGeom prst="rect">
            <a:avLst/>
          </a:prstGeom>
        </p:spPr>
      </p:pic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125" r="96625">
                        <a14:foregroundMark x1="8375" y1="43375" x2="7250" y2="44000"/>
                        <a14:foregroundMark x1="76125" y1="34125" x2="81750" y2="43375"/>
                        <a14:foregroundMark x1="81750" y1="43375" x2="81750" y2="43375"/>
                        <a14:foregroundMark x1="97000" y1="37375" x2="90625" y2="46125"/>
                        <a14:foregroundMark x1="90625" y1="46125" x2="96625" y2="3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65136">
            <a:off x="-762020" y="277568"/>
            <a:ext cx="5728190" cy="572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399" y="3148234"/>
            <a:ext cx="994052" cy="19881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Built from 1802-1834 </a:t>
            </a:r>
            <a:endParaRPr lang="en-US" dirty="0"/>
          </a:p>
        </p:txBody>
      </p:sp>
      <p:sp>
        <p:nvSpPr>
          <p:cNvPr id="801" name="Google Shape;801;p4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 more than 100 small building </a:t>
            </a:r>
            <a:endParaRPr dirty="0"/>
          </a:p>
        </p:txBody>
      </p:sp>
      <p:sp>
        <p:nvSpPr>
          <p:cNvPr id="792" name="Google Shape;792;p47"/>
          <p:cNvSpPr txBox="1">
            <a:spLocks noGrp="1"/>
          </p:cNvSpPr>
          <p:nvPr>
            <p:ph type="ctrTitle"/>
          </p:nvPr>
        </p:nvSpPr>
        <p:spPr>
          <a:xfrm>
            <a:off x="610477" y="371745"/>
            <a:ext cx="452519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2800" b="1" dirty="0" err="1">
                <a:solidFill>
                  <a:schemeClr val="accent6"/>
                </a:solidFill>
              </a:rPr>
              <a:t>Imperial</a:t>
            </a:r>
            <a:r>
              <a:rPr lang="vi-VN" sz="2800" b="1" dirty="0">
                <a:solidFill>
                  <a:schemeClr val="accent6"/>
                </a:solidFill>
              </a:rPr>
              <a:t> </a:t>
            </a:r>
            <a:r>
              <a:rPr lang="vi-VN" sz="2800" b="1" dirty="0" err="1">
                <a:solidFill>
                  <a:schemeClr val="accent6"/>
                </a:solidFill>
              </a:rPr>
              <a:t>Citadel</a:t>
            </a:r>
            <a:r>
              <a:rPr lang="vi-VN" sz="2800" b="1" dirty="0">
                <a:solidFill>
                  <a:schemeClr val="accent6"/>
                </a:solidFill>
              </a:rPr>
              <a:t> </a:t>
            </a:r>
            <a:r>
              <a:rPr lang="vi-VN" sz="2800" b="1" dirty="0" err="1">
                <a:solidFill>
                  <a:schemeClr val="accent6"/>
                </a:solidFill>
              </a:rPr>
              <a:t>of</a:t>
            </a:r>
            <a:r>
              <a:rPr lang="vi-VN" sz="2800" b="1" dirty="0">
                <a:solidFill>
                  <a:schemeClr val="accent6"/>
                </a:solidFill>
              </a:rPr>
              <a:t> </a:t>
            </a:r>
            <a:r>
              <a:rPr lang="vi-VN" sz="2800" b="1" dirty="0" err="1">
                <a:solidFill>
                  <a:schemeClr val="accent6"/>
                </a:solidFill>
              </a:rPr>
              <a:t>Hue</a:t>
            </a:r>
            <a:r>
              <a:rPr lang="vi-VN" sz="2800" b="1" dirty="0">
                <a:solidFill>
                  <a:schemeClr val="accent6"/>
                </a:solidFill>
              </a:rPr>
              <a:t> </a:t>
            </a:r>
            <a:br>
              <a:rPr lang="vi-VN" sz="2000" b="1" dirty="0">
                <a:solidFill>
                  <a:schemeClr val="accent6"/>
                </a:solidFill>
              </a:rPr>
            </a:br>
            <a:br>
              <a:rPr lang="vi-VN" sz="2000" b="1" dirty="0">
                <a:solidFill>
                  <a:schemeClr val="accent6"/>
                </a:solidFill>
              </a:rPr>
            </a:br>
            <a:endParaRPr lang="vi-VN" sz="2000" b="1" dirty="0">
              <a:solidFill>
                <a:schemeClr val="accent6"/>
              </a:solidFill>
            </a:endParaRPr>
          </a:p>
        </p:txBody>
      </p:sp>
      <p:sp>
        <p:nvSpPr>
          <p:cNvPr id="804" name="Google Shape;804;p4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 many cultural values such as </a:t>
            </a:r>
            <a:r>
              <a:rPr lang="en-US" dirty="0" err="1"/>
              <a:t>Nhã</a:t>
            </a:r>
            <a:r>
              <a:rPr lang="en-US" dirty="0"/>
              <a:t> </a:t>
            </a:r>
            <a:r>
              <a:rPr lang="en-US" dirty="0" err="1"/>
              <a:t>Nhạc</a:t>
            </a:r>
            <a:r>
              <a:rPr lang="en-US" dirty="0"/>
              <a:t> Cung </a:t>
            </a:r>
            <a:r>
              <a:rPr lang="en-US" dirty="0" err="1"/>
              <a:t>Đình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793" name="Google Shape;793;p47"/>
          <p:cNvSpPr/>
          <p:nvPr/>
        </p:nvSpPr>
        <p:spPr>
          <a:xfrm rot="10800000" flipH="1">
            <a:off x="720000" y="1657350"/>
            <a:ext cx="2283600" cy="2390700"/>
          </a:xfrm>
          <a:prstGeom prst="snip1Rect">
            <a:avLst>
              <a:gd name="adj" fmla="val 3179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4" name="Google Shape;794;p47"/>
          <p:cNvSpPr/>
          <p:nvPr/>
        </p:nvSpPr>
        <p:spPr>
          <a:xfrm rot="10800000">
            <a:off x="6140400" y="1657350"/>
            <a:ext cx="2283600" cy="2390700"/>
          </a:xfrm>
          <a:prstGeom prst="snip1Rect">
            <a:avLst>
              <a:gd name="adj" fmla="val 3179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5" name="Google Shape;795;p47"/>
          <p:cNvSpPr/>
          <p:nvPr/>
        </p:nvSpPr>
        <p:spPr>
          <a:xfrm rot="10800000" flipH="1">
            <a:off x="3428265" y="1657350"/>
            <a:ext cx="2283600" cy="2390700"/>
          </a:xfrm>
          <a:prstGeom prst="snip2SameRect">
            <a:avLst>
              <a:gd name="adj1" fmla="val 27445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796" name="Google Shape;796;p47"/>
          <p:cNvCxnSpPr/>
          <p:nvPr/>
        </p:nvCxnSpPr>
        <p:spPr>
          <a:xfrm>
            <a:off x="1030487" y="3109425"/>
            <a:ext cx="0" cy="270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47"/>
          <p:cNvCxnSpPr/>
          <p:nvPr/>
        </p:nvCxnSpPr>
        <p:spPr>
          <a:xfrm>
            <a:off x="4567745" y="3109425"/>
            <a:ext cx="0" cy="270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47"/>
          <p:cNvCxnSpPr/>
          <p:nvPr/>
        </p:nvCxnSpPr>
        <p:spPr>
          <a:xfrm>
            <a:off x="8104745" y="3109425"/>
            <a:ext cx="0" cy="270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47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427467" y="1813125"/>
            <a:ext cx="3867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/>
              <a:t>THANK YOU!!</a:t>
            </a:r>
            <a:endParaRPr sz="4800" dirty="0"/>
          </a:p>
        </p:txBody>
      </p:sp>
      <p:cxnSp>
        <p:nvCxnSpPr>
          <p:cNvPr id="190" name="Google Shape;190;p33"/>
          <p:cNvCxnSpPr/>
          <p:nvPr/>
        </p:nvCxnSpPr>
        <p:spPr>
          <a:xfrm>
            <a:off x="772325" y="-19050"/>
            <a:ext cx="0" cy="1834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1" name="Google Shape;191;p33"/>
          <p:cNvPicPr preferRelativeResize="0"/>
          <p:nvPr/>
        </p:nvPicPr>
        <p:blipFill rotWithShape="1">
          <a:blip r:embed="rId1"/>
          <a:srcRect l="20500" t="-7490" r="-20499" b="7490"/>
          <a:stretch>
            <a:fillRect/>
          </a:stretch>
        </p:blipFill>
        <p:spPr>
          <a:xfrm>
            <a:off x="3636974" y="-758625"/>
            <a:ext cx="7714962" cy="5143500"/>
          </a:xfrm>
          <a:prstGeom prst="flowChartPreparation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;p26"/>
          <p:cNvSpPr txBox="1">
            <a:spLocks noGrp="1"/>
          </p:cNvSpPr>
          <p:nvPr>
            <p:ph type="ctrTitle"/>
          </p:nvPr>
        </p:nvSpPr>
        <p:spPr>
          <a:xfrm>
            <a:off x="2361726" y="777088"/>
            <a:ext cx="2251799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 dirty="0"/>
              <a:t>Thien Mu Pagoda</a:t>
            </a:r>
            <a:endParaRPr lang="en-US" sz="2400" dirty="0"/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 idx="2"/>
          </p:nvPr>
        </p:nvSpPr>
        <p:spPr>
          <a:xfrm>
            <a:off x="5455900" y="767644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70" name="Google Shape;170;p32"/>
          <p:cNvSpPr txBox="1">
            <a:spLocks noGrp="1"/>
          </p:cNvSpPr>
          <p:nvPr>
            <p:ph type="ctrTitle" idx="3"/>
          </p:nvPr>
        </p:nvSpPr>
        <p:spPr>
          <a:xfrm>
            <a:off x="1923988" y="1805318"/>
            <a:ext cx="286131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Notre-Dam Cathedral</a:t>
            </a:r>
            <a:endParaRPr lang="en-US" sz="2400" dirty="0"/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 idx="5"/>
          </p:nvPr>
        </p:nvSpPr>
        <p:spPr>
          <a:xfrm>
            <a:off x="5455900" y="1805319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 idx="6"/>
          </p:nvPr>
        </p:nvSpPr>
        <p:spPr>
          <a:xfrm>
            <a:off x="515646" y="3893455"/>
            <a:ext cx="420853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Imperial Citadel of Thang Long</a:t>
            </a:r>
            <a:endParaRPr lang="en-US" sz="2400" dirty="0"/>
          </a:p>
        </p:txBody>
      </p:sp>
      <p:sp>
        <p:nvSpPr>
          <p:cNvPr id="173" name="Google Shape;173;p32"/>
          <p:cNvSpPr txBox="1">
            <a:spLocks noGrp="1"/>
          </p:cNvSpPr>
          <p:nvPr>
            <p:ph type="title" idx="7"/>
          </p:nvPr>
        </p:nvSpPr>
        <p:spPr>
          <a:xfrm>
            <a:off x="5455900" y="2865275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174" name="Google Shape;174;p32"/>
          <p:cNvSpPr txBox="1">
            <a:spLocks noGrp="1"/>
          </p:cNvSpPr>
          <p:nvPr>
            <p:ph type="ctrTitle" idx="8"/>
          </p:nvPr>
        </p:nvSpPr>
        <p:spPr>
          <a:xfrm>
            <a:off x="1028484" y="2865275"/>
            <a:ext cx="354351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Imperial Citadel of Hue</a:t>
            </a:r>
            <a:endParaRPr sz="2400" dirty="0"/>
          </a:p>
        </p:txBody>
      </p:sp>
      <p:sp>
        <p:nvSpPr>
          <p:cNvPr id="175" name="Google Shape;175;p32"/>
          <p:cNvSpPr txBox="1">
            <a:spLocks noGrp="1"/>
          </p:cNvSpPr>
          <p:nvPr>
            <p:ph type="title" idx="9"/>
          </p:nvPr>
        </p:nvSpPr>
        <p:spPr>
          <a:xfrm>
            <a:off x="5455900" y="3901329"/>
            <a:ext cx="1160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cxnSp>
        <p:nvCxnSpPr>
          <p:cNvPr id="178" name="Google Shape;178;p32"/>
          <p:cNvCxnSpPr/>
          <p:nvPr/>
        </p:nvCxnSpPr>
        <p:spPr>
          <a:xfrm>
            <a:off x="5220150" y="-44950"/>
            <a:ext cx="0" cy="5257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2"/>
          <p:cNvCxnSpPr/>
          <p:nvPr/>
        </p:nvCxnSpPr>
        <p:spPr>
          <a:xfrm rot="10800000">
            <a:off x="4937600" y="1056544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2"/>
          <p:cNvCxnSpPr/>
          <p:nvPr/>
        </p:nvCxnSpPr>
        <p:spPr>
          <a:xfrm rot="10800000">
            <a:off x="4937600" y="2094219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2"/>
          <p:cNvCxnSpPr/>
          <p:nvPr/>
        </p:nvCxnSpPr>
        <p:spPr>
          <a:xfrm rot="10800000">
            <a:off x="4937600" y="3154175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2"/>
          <p:cNvCxnSpPr/>
          <p:nvPr/>
        </p:nvCxnSpPr>
        <p:spPr>
          <a:xfrm rot="10800000">
            <a:off x="4937600" y="4190229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2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/>
          <p:cNvGrpSpPr/>
          <p:nvPr/>
        </p:nvGrpSpPr>
        <p:grpSpPr>
          <a:xfrm>
            <a:off x="9441241" y="985848"/>
            <a:ext cx="4694889" cy="1879427"/>
            <a:chOff x="4449111" y="1303817"/>
            <a:chExt cx="4694889" cy="1879427"/>
          </a:xfrm>
        </p:grpSpPr>
        <p:pic>
          <p:nvPicPr>
            <p:cNvPr id="3" name="Google Shape;623;p40"/>
            <p:cNvPicPr preferRelativeResize="0"/>
            <p:nvPr/>
          </p:nvPicPr>
          <p:blipFill>
            <a:blip r:embed="rId1"/>
            <a:srcRect t="21868" b="21868"/>
            <a:stretch>
              <a:fillRect/>
            </a:stretch>
          </p:blipFill>
          <p:spPr>
            <a:xfrm>
              <a:off x="4572000" y="1303817"/>
              <a:ext cx="4572000" cy="1708200"/>
            </a:xfrm>
            <a:prstGeom prst="snip1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5" name="Rectangle 4"/>
            <p:cNvSpPr/>
            <p:nvPr/>
          </p:nvSpPr>
          <p:spPr>
            <a:xfrm rot="18935622">
              <a:off x="4449111" y="2776010"/>
              <a:ext cx="287492" cy="407234"/>
            </a:xfrm>
            <a:prstGeom prst="rect">
              <a:avLst/>
            </a:prstGeom>
            <a:solidFill>
              <a:srgbClr val="F4F4F4"/>
            </a:solidFill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oogle Shape;622;p40"/>
          <p:cNvPicPr preferRelativeResize="0"/>
          <p:nvPr/>
        </p:nvPicPr>
        <p:blipFill>
          <a:blip r:embed="rId2"/>
          <a:srcRect t="16783" b="16783"/>
          <a:stretch>
            <a:fillRect/>
          </a:stretch>
        </p:blipFill>
        <p:spPr>
          <a:xfrm>
            <a:off x="-5078734" y="3443075"/>
            <a:ext cx="4572000" cy="1708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0"/>
          <p:cNvSpPr txBox="1">
            <a:spLocks noGrp="1"/>
          </p:cNvSpPr>
          <p:nvPr>
            <p:ph type="ctrTitle"/>
          </p:nvPr>
        </p:nvSpPr>
        <p:spPr>
          <a:xfrm>
            <a:off x="772324" y="270112"/>
            <a:ext cx="489695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DIFFERENCES</a:t>
            </a:r>
            <a:endParaRPr sz="4000" dirty="0"/>
          </a:p>
        </p:txBody>
      </p:sp>
      <p:sp>
        <p:nvSpPr>
          <p:cNvPr id="620" name="Google Shape;620;p40"/>
          <p:cNvSpPr txBox="1">
            <a:spLocks noGrp="1"/>
          </p:cNvSpPr>
          <p:nvPr>
            <p:ph type="ctrTitle" idx="2"/>
          </p:nvPr>
        </p:nvSpPr>
        <p:spPr>
          <a:xfrm>
            <a:off x="2261805" y="1187874"/>
            <a:ext cx="321449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Thien Mu Pagoda</a:t>
            </a:r>
            <a:endParaRPr lang="en-US" sz="2400" dirty="0"/>
          </a:p>
        </p:txBody>
      </p:sp>
      <p:pic>
        <p:nvPicPr>
          <p:cNvPr id="622" name="Google Shape;622;p40"/>
          <p:cNvPicPr preferRelativeResize="0"/>
          <p:nvPr/>
        </p:nvPicPr>
        <p:blipFill>
          <a:blip r:embed="rId1"/>
          <a:srcRect t="16783" b="16783"/>
          <a:stretch>
            <a:fillRect/>
          </a:stretch>
        </p:blipFill>
        <p:spPr>
          <a:xfrm>
            <a:off x="0" y="2955025"/>
            <a:ext cx="4572000" cy="1708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624" name="Google Shape;624;p4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40"/>
          <p:cNvCxnSpPr/>
          <p:nvPr/>
        </p:nvCxnSpPr>
        <p:spPr>
          <a:xfrm>
            <a:off x="3336097" y="4253508"/>
            <a:ext cx="214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20;p40"/>
          <p:cNvSpPr txBox="1"/>
          <p:nvPr/>
        </p:nvSpPr>
        <p:spPr>
          <a:xfrm>
            <a:off x="4838028" y="3913021"/>
            <a:ext cx="298129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2400" dirty="0"/>
              <a:t>Notre-Dam Cathedral</a:t>
            </a:r>
            <a:endParaRPr lang="en-US" sz="2400" dirty="0"/>
          </a:p>
          <a:p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4449111" y="1303817"/>
            <a:ext cx="4694889" cy="1879427"/>
            <a:chOff x="4449111" y="1303817"/>
            <a:chExt cx="4694889" cy="1879427"/>
          </a:xfrm>
        </p:grpSpPr>
        <p:pic>
          <p:nvPicPr>
            <p:cNvPr id="623" name="Google Shape;623;p40"/>
            <p:cNvPicPr preferRelativeResize="0"/>
            <p:nvPr/>
          </p:nvPicPr>
          <p:blipFill>
            <a:blip r:embed="rId2"/>
            <a:srcRect t="21868" b="21868"/>
            <a:stretch>
              <a:fillRect/>
            </a:stretch>
          </p:blipFill>
          <p:spPr>
            <a:xfrm>
              <a:off x="4572000" y="1303817"/>
              <a:ext cx="4572000" cy="1708200"/>
            </a:xfrm>
            <a:prstGeom prst="snip1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 rot="18935622">
              <a:off x="4449111" y="2776010"/>
              <a:ext cx="287492" cy="407234"/>
            </a:xfrm>
            <a:prstGeom prst="rect">
              <a:avLst/>
            </a:prstGeom>
            <a:solidFill>
              <a:srgbClr val="F4F4F4"/>
            </a:solidFill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Google Shape;625;p40"/>
          <p:cNvCxnSpPr/>
          <p:nvPr/>
        </p:nvCxnSpPr>
        <p:spPr>
          <a:xfrm rot="10800000">
            <a:off x="3588983" y="1813438"/>
            <a:ext cx="2219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ctrTitle"/>
          </p:nvPr>
        </p:nvSpPr>
        <p:spPr>
          <a:xfrm>
            <a:off x="772325" y="10260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Thien</a:t>
            </a:r>
            <a:r>
              <a:rPr lang="vi-VN" dirty="0"/>
              <a:t> Mu </a:t>
            </a:r>
            <a:r>
              <a:rPr lang="vi-VN" dirty="0" err="1"/>
              <a:t>Pagoda</a:t>
            </a:r>
            <a:endParaRPr dirty="0"/>
          </a:p>
        </p:txBody>
      </p:sp>
      <p:sp>
        <p:nvSpPr>
          <p:cNvPr id="198" name="Google Shape;198;p34"/>
          <p:cNvSpPr txBox="1"/>
          <p:nvPr/>
        </p:nvSpPr>
        <p:spPr>
          <a:xfrm>
            <a:off x="1121361" y="774082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Was built in </a:t>
            </a:r>
            <a:r>
              <a:rPr lang="en-US" u="sng" dirty="0">
                <a:solidFill>
                  <a:schemeClr val="accen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1884</a:t>
            </a:r>
            <a:endParaRPr u="sng" dirty="0">
              <a:solidFill>
                <a:schemeClr val="accen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0" y="1338486"/>
            <a:ext cx="2768392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the dynasty of 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Lord </a:t>
            </a:r>
            <a:r>
              <a:rPr lang="vi-VN" sz="1200" b="1" dirty="0" err="1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Nguye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n </a:t>
            </a:r>
            <a:r>
              <a:rPr lang="vi-VN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Hoa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ng</a:t>
            </a: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, prosperous development of </a:t>
            </a:r>
            <a:r>
              <a:rPr lang="en-US" sz="1200" b="1" dirty="0" err="1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buddhism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</a:t>
            </a:r>
            <a:endParaRPr sz="1200" b="1" dirty="0"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2626986" y="2437517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Locate</a:t>
            </a:r>
            <a:endParaRPr b="1" dirty="0">
              <a:solidFill>
                <a:schemeClr val="accen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3353569" y="1241508"/>
            <a:ext cx="1962601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</a:t>
            </a:r>
            <a:r>
              <a:rPr lang="vi-VN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O</a:t>
            </a: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n a small hill overlooking </a:t>
            </a:r>
            <a:r>
              <a:rPr lang="vi-VN" sz="1200" b="1" u="sng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H</a:t>
            </a:r>
            <a:r>
              <a:rPr lang="en-US" sz="1200" b="1" u="sng" dirty="0" err="1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uong</a:t>
            </a:r>
            <a:r>
              <a:rPr lang="en-US" sz="1200" b="1" u="sng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river</a:t>
            </a:r>
            <a:endParaRPr lang="en-US" sz="1200" b="1" u="sng" dirty="0"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310834" y="2217825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 err="1">
                <a:solidFill>
                  <a:schemeClr val="accen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Height</a:t>
            </a:r>
            <a:endParaRPr b="1" dirty="0">
              <a:solidFill>
                <a:schemeClr val="accen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3437439" y="2835555"/>
            <a:ext cx="2338254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21</a:t>
            </a: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m high 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octagonal tower</a:t>
            </a: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- 8 sides with 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7 </a:t>
            </a:r>
            <a:r>
              <a:rPr lang="en-US" sz="1200" b="1" dirty="0" err="1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storeys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</a:t>
            </a:r>
            <a:endParaRPr lang="en-US" sz="1200" b="1" dirty="0"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cxnSp>
        <p:nvCxnSpPr>
          <p:cNvPr id="205" name="Google Shape;205;p34"/>
          <p:cNvCxnSpPr/>
          <p:nvPr/>
        </p:nvCxnSpPr>
        <p:spPr>
          <a:xfrm>
            <a:off x="822106" y="1166054"/>
            <a:ext cx="0" cy="159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4"/>
          <p:cNvCxnSpPr/>
          <p:nvPr/>
        </p:nvCxnSpPr>
        <p:spPr>
          <a:xfrm>
            <a:off x="1671775" y="1111282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34"/>
          <p:cNvCxnSpPr/>
          <p:nvPr/>
        </p:nvCxnSpPr>
        <p:spPr>
          <a:xfrm flipH="1">
            <a:off x="3150725" y="1852215"/>
            <a:ext cx="180000" cy="1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4"/>
          <p:cNvCxnSpPr/>
          <p:nvPr/>
        </p:nvCxnSpPr>
        <p:spPr>
          <a:xfrm>
            <a:off x="4745324" y="2588475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588;p39"/>
          <p:cNvGrpSpPr/>
          <p:nvPr/>
        </p:nvGrpSpPr>
        <p:grpSpPr>
          <a:xfrm>
            <a:off x="2816456" y="2029358"/>
            <a:ext cx="286248" cy="459689"/>
            <a:chOff x="3992950" y="1305850"/>
            <a:chExt cx="393225" cy="486225"/>
          </a:xfrm>
        </p:grpSpPr>
        <p:sp>
          <p:nvSpPr>
            <p:cNvPr id="3" name="Google Shape;589;p39"/>
            <p:cNvSpPr/>
            <p:nvPr/>
          </p:nvSpPr>
          <p:spPr>
            <a:xfrm>
              <a:off x="3992950" y="1305950"/>
              <a:ext cx="194700" cy="416875"/>
            </a:xfrm>
            <a:custGeom>
              <a:avLst/>
              <a:gdLst/>
              <a:ahLst/>
              <a:cxnLst/>
              <a:rect l="l" t="t" r="r" b="b"/>
              <a:pathLst>
                <a:path w="7788" h="16675" extrusionOk="0">
                  <a:moveTo>
                    <a:pt x="6073" y="14095"/>
                  </a:moveTo>
                  <a:lnTo>
                    <a:pt x="6288" y="14352"/>
                  </a:lnTo>
                  <a:lnTo>
                    <a:pt x="6297" y="14357"/>
                  </a:lnTo>
                  <a:lnTo>
                    <a:pt x="1492" y="14357"/>
                  </a:lnTo>
                  <a:lnTo>
                    <a:pt x="1553" y="14282"/>
                  </a:lnTo>
                  <a:lnTo>
                    <a:pt x="1712" y="14095"/>
                  </a:lnTo>
                  <a:close/>
                  <a:moveTo>
                    <a:pt x="6769" y="14890"/>
                  </a:moveTo>
                  <a:lnTo>
                    <a:pt x="7194" y="15408"/>
                  </a:lnTo>
                  <a:cubicBezTo>
                    <a:pt x="7208" y="15422"/>
                    <a:pt x="7218" y="15446"/>
                    <a:pt x="7218" y="15464"/>
                  </a:cubicBezTo>
                  <a:lnTo>
                    <a:pt x="7218" y="16030"/>
                  </a:lnTo>
                  <a:lnTo>
                    <a:pt x="7227" y="16030"/>
                  </a:lnTo>
                  <a:cubicBezTo>
                    <a:pt x="7227" y="16067"/>
                    <a:pt x="7138" y="16105"/>
                    <a:pt x="7138" y="16105"/>
                  </a:cubicBezTo>
                  <a:lnTo>
                    <a:pt x="623" y="16105"/>
                  </a:lnTo>
                  <a:cubicBezTo>
                    <a:pt x="571" y="16105"/>
                    <a:pt x="534" y="16067"/>
                    <a:pt x="534" y="16016"/>
                  </a:cubicBezTo>
                  <a:lnTo>
                    <a:pt x="534" y="15464"/>
                  </a:lnTo>
                  <a:cubicBezTo>
                    <a:pt x="534" y="15446"/>
                    <a:pt x="538" y="15422"/>
                    <a:pt x="553" y="15408"/>
                  </a:cubicBezTo>
                  <a:lnTo>
                    <a:pt x="983" y="14890"/>
                  </a:lnTo>
                  <a:close/>
                  <a:moveTo>
                    <a:pt x="3888" y="0"/>
                  </a:moveTo>
                  <a:cubicBezTo>
                    <a:pt x="3736" y="0"/>
                    <a:pt x="3609" y="124"/>
                    <a:pt x="3609" y="283"/>
                  </a:cubicBezTo>
                  <a:lnTo>
                    <a:pt x="3609" y="8893"/>
                  </a:lnTo>
                  <a:lnTo>
                    <a:pt x="3301" y="8893"/>
                  </a:lnTo>
                  <a:cubicBezTo>
                    <a:pt x="3095" y="8893"/>
                    <a:pt x="2922" y="9061"/>
                    <a:pt x="2922" y="9271"/>
                  </a:cubicBezTo>
                  <a:lnTo>
                    <a:pt x="2922" y="11711"/>
                  </a:lnTo>
                  <a:lnTo>
                    <a:pt x="2707" y="11968"/>
                  </a:lnTo>
                  <a:cubicBezTo>
                    <a:pt x="2514" y="12186"/>
                    <a:pt x="2713" y="12452"/>
                    <a:pt x="2928" y="12452"/>
                  </a:cubicBezTo>
                  <a:cubicBezTo>
                    <a:pt x="3005" y="12452"/>
                    <a:pt x="3083" y="12418"/>
                    <a:pt x="3147" y="12338"/>
                  </a:cubicBezTo>
                  <a:lnTo>
                    <a:pt x="3362" y="12076"/>
                  </a:lnTo>
                  <a:cubicBezTo>
                    <a:pt x="3446" y="11978"/>
                    <a:pt x="3492" y="11847"/>
                    <a:pt x="3492" y="11716"/>
                  </a:cubicBezTo>
                  <a:lnTo>
                    <a:pt x="3492" y="9458"/>
                  </a:lnTo>
                  <a:lnTo>
                    <a:pt x="4292" y="9458"/>
                  </a:lnTo>
                  <a:lnTo>
                    <a:pt x="4292" y="11693"/>
                  </a:lnTo>
                  <a:cubicBezTo>
                    <a:pt x="4292" y="11828"/>
                    <a:pt x="4338" y="11954"/>
                    <a:pt x="4423" y="12057"/>
                  </a:cubicBezTo>
                  <a:lnTo>
                    <a:pt x="5605" y="13487"/>
                  </a:lnTo>
                  <a:lnTo>
                    <a:pt x="2188" y="13487"/>
                  </a:lnTo>
                  <a:lnTo>
                    <a:pt x="2371" y="13272"/>
                  </a:lnTo>
                  <a:cubicBezTo>
                    <a:pt x="2469" y="13151"/>
                    <a:pt x="2455" y="12969"/>
                    <a:pt x="2333" y="12866"/>
                  </a:cubicBezTo>
                  <a:cubicBezTo>
                    <a:pt x="2280" y="12822"/>
                    <a:pt x="2215" y="12801"/>
                    <a:pt x="2151" y="12801"/>
                  </a:cubicBezTo>
                  <a:cubicBezTo>
                    <a:pt x="2070" y="12801"/>
                    <a:pt x="1989" y="12835"/>
                    <a:pt x="1931" y="12903"/>
                  </a:cubicBezTo>
                  <a:lnTo>
                    <a:pt x="1366" y="13585"/>
                  </a:lnTo>
                  <a:lnTo>
                    <a:pt x="847" y="14207"/>
                  </a:lnTo>
                  <a:lnTo>
                    <a:pt x="155" y="15044"/>
                  </a:lnTo>
                  <a:cubicBezTo>
                    <a:pt x="57" y="15161"/>
                    <a:pt x="1" y="15315"/>
                    <a:pt x="1" y="15469"/>
                  </a:cubicBezTo>
                  <a:lnTo>
                    <a:pt x="1" y="16016"/>
                  </a:lnTo>
                  <a:cubicBezTo>
                    <a:pt x="1" y="16381"/>
                    <a:pt x="295" y="16675"/>
                    <a:pt x="660" y="16675"/>
                  </a:cubicBezTo>
                  <a:lnTo>
                    <a:pt x="7129" y="16675"/>
                  </a:lnTo>
                  <a:cubicBezTo>
                    <a:pt x="7489" y="16675"/>
                    <a:pt x="7788" y="16381"/>
                    <a:pt x="7788" y="16016"/>
                  </a:cubicBezTo>
                  <a:lnTo>
                    <a:pt x="7788" y="15474"/>
                  </a:lnTo>
                  <a:cubicBezTo>
                    <a:pt x="7788" y="15320"/>
                    <a:pt x="7732" y="15170"/>
                    <a:pt x="7634" y="15048"/>
                  </a:cubicBezTo>
                  <a:lnTo>
                    <a:pt x="7133" y="14446"/>
                  </a:lnTo>
                  <a:lnTo>
                    <a:pt x="7124" y="14441"/>
                  </a:lnTo>
                  <a:lnTo>
                    <a:pt x="6428" y="13600"/>
                  </a:lnTo>
                  <a:lnTo>
                    <a:pt x="6418" y="13590"/>
                  </a:lnTo>
                  <a:lnTo>
                    <a:pt x="4862" y="11716"/>
                  </a:lnTo>
                  <a:lnTo>
                    <a:pt x="4862" y="9267"/>
                  </a:lnTo>
                  <a:cubicBezTo>
                    <a:pt x="4862" y="9061"/>
                    <a:pt x="4689" y="8893"/>
                    <a:pt x="4483" y="8888"/>
                  </a:cubicBezTo>
                  <a:lnTo>
                    <a:pt x="4175" y="8888"/>
                  </a:lnTo>
                  <a:lnTo>
                    <a:pt x="4175" y="293"/>
                  </a:lnTo>
                  <a:cubicBezTo>
                    <a:pt x="4180" y="148"/>
                    <a:pt x="4072" y="21"/>
                    <a:pt x="3927" y="3"/>
                  </a:cubicBezTo>
                  <a:cubicBezTo>
                    <a:pt x="3914" y="1"/>
                    <a:pt x="3901" y="0"/>
                    <a:pt x="3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590;p39"/>
            <p:cNvSpPr/>
            <p:nvPr/>
          </p:nvSpPr>
          <p:spPr>
            <a:xfrm>
              <a:off x="4130250" y="1306050"/>
              <a:ext cx="84500" cy="191750"/>
            </a:xfrm>
            <a:custGeom>
              <a:avLst/>
              <a:gdLst/>
              <a:ahLst/>
              <a:cxnLst/>
              <a:rect l="l" t="t" r="r" b="b"/>
              <a:pathLst>
                <a:path w="3380" h="7670" extrusionOk="0">
                  <a:moveTo>
                    <a:pt x="2015" y="3682"/>
                  </a:moveTo>
                  <a:lnTo>
                    <a:pt x="2188" y="4481"/>
                  </a:lnTo>
                  <a:lnTo>
                    <a:pt x="1169" y="4481"/>
                  </a:lnTo>
                  <a:lnTo>
                    <a:pt x="1342" y="3682"/>
                  </a:lnTo>
                  <a:close/>
                  <a:moveTo>
                    <a:pt x="2315" y="5089"/>
                  </a:moveTo>
                  <a:lnTo>
                    <a:pt x="2371" y="5355"/>
                  </a:lnTo>
                  <a:lnTo>
                    <a:pt x="992" y="5355"/>
                  </a:lnTo>
                  <a:lnTo>
                    <a:pt x="1053" y="5089"/>
                  </a:lnTo>
                  <a:close/>
                  <a:moveTo>
                    <a:pt x="1665" y="0"/>
                  </a:moveTo>
                  <a:cubicBezTo>
                    <a:pt x="1514" y="0"/>
                    <a:pt x="1384" y="124"/>
                    <a:pt x="1384" y="284"/>
                  </a:cubicBezTo>
                  <a:lnTo>
                    <a:pt x="1384" y="3116"/>
                  </a:lnTo>
                  <a:lnTo>
                    <a:pt x="1258" y="3116"/>
                  </a:lnTo>
                  <a:cubicBezTo>
                    <a:pt x="1034" y="3121"/>
                    <a:pt x="833" y="3280"/>
                    <a:pt x="786" y="3500"/>
                  </a:cubicBezTo>
                  <a:lnTo>
                    <a:pt x="524" y="4710"/>
                  </a:lnTo>
                  <a:lnTo>
                    <a:pt x="347" y="5547"/>
                  </a:lnTo>
                  <a:lnTo>
                    <a:pt x="277" y="5879"/>
                  </a:lnTo>
                  <a:cubicBezTo>
                    <a:pt x="236" y="6089"/>
                    <a:pt x="400" y="6215"/>
                    <a:pt x="561" y="6215"/>
                  </a:cubicBezTo>
                  <a:cubicBezTo>
                    <a:pt x="680" y="6215"/>
                    <a:pt x="797" y="6148"/>
                    <a:pt x="833" y="5996"/>
                  </a:cubicBezTo>
                  <a:lnTo>
                    <a:pt x="856" y="5883"/>
                  </a:lnTo>
                  <a:lnTo>
                    <a:pt x="2492" y="5883"/>
                  </a:lnTo>
                  <a:lnTo>
                    <a:pt x="2749" y="7099"/>
                  </a:lnTo>
                  <a:lnTo>
                    <a:pt x="590" y="7099"/>
                  </a:lnTo>
                  <a:cubicBezTo>
                    <a:pt x="571" y="6968"/>
                    <a:pt x="459" y="6865"/>
                    <a:pt x="323" y="6856"/>
                  </a:cubicBezTo>
                  <a:cubicBezTo>
                    <a:pt x="169" y="6856"/>
                    <a:pt x="43" y="6968"/>
                    <a:pt x="24" y="7122"/>
                  </a:cubicBezTo>
                  <a:cubicBezTo>
                    <a:pt x="1" y="7286"/>
                    <a:pt x="62" y="7449"/>
                    <a:pt x="188" y="7552"/>
                  </a:cubicBezTo>
                  <a:cubicBezTo>
                    <a:pt x="277" y="7627"/>
                    <a:pt x="382" y="7669"/>
                    <a:pt x="497" y="7669"/>
                  </a:cubicBezTo>
                  <a:cubicBezTo>
                    <a:pt x="503" y="7669"/>
                    <a:pt x="509" y="7669"/>
                    <a:pt x="515" y="7669"/>
                  </a:cubicBezTo>
                  <a:lnTo>
                    <a:pt x="2843" y="7669"/>
                  </a:lnTo>
                  <a:cubicBezTo>
                    <a:pt x="2845" y="7669"/>
                    <a:pt x="2848" y="7669"/>
                    <a:pt x="2850" y="7669"/>
                  </a:cubicBezTo>
                  <a:cubicBezTo>
                    <a:pt x="3155" y="7669"/>
                    <a:pt x="3380" y="7386"/>
                    <a:pt x="3319" y="7085"/>
                  </a:cubicBezTo>
                  <a:lnTo>
                    <a:pt x="2988" y="5556"/>
                  </a:lnTo>
                  <a:lnTo>
                    <a:pt x="2810" y="4720"/>
                  </a:lnTo>
                  <a:lnTo>
                    <a:pt x="2548" y="3504"/>
                  </a:lnTo>
                  <a:cubicBezTo>
                    <a:pt x="2502" y="3280"/>
                    <a:pt x="2305" y="3121"/>
                    <a:pt x="2076" y="3116"/>
                  </a:cubicBezTo>
                  <a:lnTo>
                    <a:pt x="1955" y="3116"/>
                  </a:lnTo>
                  <a:lnTo>
                    <a:pt x="1955" y="293"/>
                  </a:lnTo>
                  <a:cubicBezTo>
                    <a:pt x="1955" y="158"/>
                    <a:pt x="1861" y="41"/>
                    <a:pt x="1730" y="8"/>
                  </a:cubicBezTo>
                  <a:cubicBezTo>
                    <a:pt x="1708" y="3"/>
                    <a:pt x="1686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591;p39"/>
            <p:cNvSpPr/>
            <p:nvPr/>
          </p:nvSpPr>
          <p:spPr>
            <a:xfrm>
              <a:off x="4280525" y="1667475"/>
              <a:ext cx="14400" cy="30675"/>
            </a:xfrm>
            <a:custGeom>
              <a:avLst/>
              <a:gdLst/>
              <a:ahLst/>
              <a:cxnLst/>
              <a:rect l="l" t="t" r="r" b="b"/>
              <a:pathLst>
                <a:path w="576" h="1227" extrusionOk="0">
                  <a:moveTo>
                    <a:pt x="297" y="0"/>
                  </a:moveTo>
                  <a:cubicBezTo>
                    <a:pt x="284" y="0"/>
                    <a:pt x="271" y="1"/>
                    <a:pt x="258" y="3"/>
                  </a:cubicBezTo>
                  <a:cubicBezTo>
                    <a:pt x="108" y="22"/>
                    <a:pt x="1" y="148"/>
                    <a:pt x="5" y="293"/>
                  </a:cubicBezTo>
                  <a:lnTo>
                    <a:pt x="5" y="933"/>
                  </a:lnTo>
                  <a:cubicBezTo>
                    <a:pt x="1" y="1069"/>
                    <a:pt x="94" y="1186"/>
                    <a:pt x="225" y="1218"/>
                  </a:cubicBezTo>
                  <a:cubicBezTo>
                    <a:pt x="247" y="1224"/>
                    <a:pt x="269" y="1226"/>
                    <a:pt x="291" y="1226"/>
                  </a:cubicBezTo>
                  <a:cubicBezTo>
                    <a:pt x="443" y="1226"/>
                    <a:pt x="576" y="1102"/>
                    <a:pt x="576" y="943"/>
                  </a:cubicBezTo>
                  <a:lnTo>
                    <a:pt x="576" y="284"/>
                  </a:lnTo>
                  <a:cubicBezTo>
                    <a:pt x="576" y="124"/>
                    <a:pt x="448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592;p39"/>
            <p:cNvSpPr/>
            <p:nvPr/>
          </p:nvSpPr>
          <p:spPr>
            <a:xfrm>
              <a:off x="4299850" y="1643625"/>
              <a:ext cx="33150" cy="27300"/>
            </a:xfrm>
            <a:custGeom>
              <a:avLst/>
              <a:gdLst/>
              <a:ahLst/>
              <a:cxnLst/>
              <a:rect l="l" t="t" r="r" b="b"/>
              <a:pathLst>
                <a:path w="1326" h="1092" extrusionOk="0">
                  <a:moveTo>
                    <a:pt x="412" y="0"/>
                  </a:moveTo>
                  <a:cubicBezTo>
                    <a:pt x="190" y="0"/>
                    <a:pt x="1" y="285"/>
                    <a:pt x="209" y="490"/>
                  </a:cubicBezTo>
                  <a:lnTo>
                    <a:pt x="719" y="1004"/>
                  </a:lnTo>
                  <a:cubicBezTo>
                    <a:pt x="780" y="1066"/>
                    <a:pt x="849" y="1091"/>
                    <a:pt x="916" y="1091"/>
                  </a:cubicBezTo>
                  <a:cubicBezTo>
                    <a:pt x="1135" y="1091"/>
                    <a:pt x="1325" y="807"/>
                    <a:pt x="1121" y="602"/>
                  </a:cubicBezTo>
                  <a:lnTo>
                    <a:pt x="611" y="88"/>
                  </a:lnTo>
                  <a:cubicBezTo>
                    <a:pt x="548" y="26"/>
                    <a:pt x="479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593;p39"/>
            <p:cNvSpPr/>
            <p:nvPr/>
          </p:nvSpPr>
          <p:spPr>
            <a:xfrm>
              <a:off x="4241525" y="1643375"/>
              <a:ext cx="33575" cy="27550"/>
            </a:xfrm>
            <a:custGeom>
              <a:avLst/>
              <a:gdLst/>
              <a:ahLst/>
              <a:cxnLst/>
              <a:rect l="l" t="t" r="r" b="b"/>
              <a:pathLst>
                <a:path w="1343" h="1102" extrusionOk="0">
                  <a:moveTo>
                    <a:pt x="922" y="1"/>
                  </a:moveTo>
                  <a:cubicBezTo>
                    <a:pt x="852" y="1"/>
                    <a:pt x="779" y="29"/>
                    <a:pt x="715" y="98"/>
                  </a:cubicBezTo>
                  <a:lnTo>
                    <a:pt x="205" y="612"/>
                  </a:lnTo>
                  <a:cubicBezTo>
                    <a:pt x="0" y="817"/>
                    <a:pt x="190" y="1101"/>
                    <a:pt x="410" y="1101"/>
                  </a:cubicBezTo>
                  <a:cubicBezTo>
                    <a:pt x="477" y="1101"/>
                    <a:pt x="546" y="1076"/>
                    <a:pt x="607" y="1014"/>
                  </a:cubicBezTo>
                  <a:lnTo>
                    <a:pt x="1121" y="500"/>
                  </a:lnTo>
                  <a:cubicBezTo>
                    <a:pt x="1342" y="296"/>
                    <a:pt x="1147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594;p39"/>
            <p:cNvSpPr/>
            <p:nvPr/>
          </p:nvSpPr>
          <p:spPr>
            <a:xfrm>
              <a:off x="4083050" y="1761425"/>
              <a:ext cx="14400" cy="30650"/>
            </a:xfrm>
            <a:custGeom>
              <a:avLst/>
              <a:gdLst/>
              <a:ahLst/>
              <a:cxnLst/>
              <a:rect l="l" t="t" r="r" b="b"/>
              <a:pathLst>
                <a:path w="576" h="1226" extrusionOk="0">
                  <a:moveTo>
                    <a:pt x="292" y="0"/>
                  </a:moveTo>
                  <a:cubicBezTo>
                    <a:pt x="270" y="0"/>
                    <a:pt x="248" y="3"/>
                    <a:pt x="225" y="8"/>
                  </a:cubicBezTo>
                  <a:cubicBezTo>
                    <a:pt x="94" y="40"/>
                    <a:pt x="1" y="157"/>
                    <a:pt x="5" y="293"/>
                  </a:cubicBezTo>
                  <a:lnTo>
                    <a:pt x="5" y="933"/>
                  </a:lnTo>
                  <a:cubicBezTo>
                    <a:pt x="5" y="1078"/>
                    <a:pt x="108" y="1204"/>
                    <a:pt x="253" y="1223"/>
                  </a:cubicBezTo>
                  <a:cubicBezTo>
                    <a:pt x="267" y="1225"/>
                    <a:pt x="280" y="1226"/>
                    <a:pt x="293" y="1226"/>
                  </a:cubicBezTo>
                  <a:cubicBezTo>
                    <a:pt x="448" y="1226"/>
                    <a:pt x="576" y="1102"/>
                    <a:pt x="576" y="943"/>
                  </a:cubicBezTo>
                  <a:lnTo>
                    <a:pt x="576" y="288"/>
                  </a:lnTo>
                  <a:cubicBezTo>
                    <a:pt x="576" y="124"/>
                    <a:pt x="446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595;p39"/>
            <p:cNvSpPr/>
            <p:nvPr/>
          </p:nvSpPr>
          <p:spPr>
            <a:xfrm>
              <a:off x="4103275" y="1737875"/>
              <a:ext cx="32375" cy="26800"/>
            </a:xfrm>
            <a:custGeom>
              <a:avLst/>
              <a:gdLst/>
              <a:ahLst/>
              <a:cxnLst/>
              <a:rect l="l" t="t" r="r" b="b"/>
              <a:pathLst>
                <a:path w="1295" h="1072" extrusionOk="0">
                  <a:moveTo>
                    <a:pt x="403" y="1"/>
                  </a:moveTo>
                  <a:cubicBezTo>
                    <a:pt x="186" y="1"/>
                    <a:pt x="0" y="276"/>
                    <a:pt x="192" y="482"/>
                  </a:cubicBezTo>
                  <a:lnTo>
                    <a:pt x="701" y="992"/>
                  </a:lnTo>
                  <a:cubicBezTo>
                    <a:pt x="762" y="1048"/>
                    <a:pt x="828" y="1072"/>
                    <a:pt x="892" y="1072"/>
                  </a:cubicBezTo>
                  <a:cubicBezTo>
                    <a:pt x="1109" y="1072"/>
                    <a:pt x="1295" y="796"/>
                    <a:pt x="1103" y="590"/>
                  </a:cubicBezTo>
                  <a:lnTo>
                    <a:pt x="594" y="80"/>
                  </a:lnTo>
                  <a:cubicBezTo>
                    <a:pt x="533" y="24"/>
                    <a:pt x="467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596;p39"/>
            <p:cNvSpPr/>
            <p:nvPr/>
          </p:nvSpPr>
          <p:spPr>
            <a:xfrm>
              <a:off x="4044350" y="1737625"/>
              <a:ext cx="33325" cy="27400"/>
            </a:xfrm>
            <a:custGeom>
              <a:avLst/>
              <a:gdLst/>
              <a:ahLst/>
              <a:cxnLst/>
              <a:rect l="l" t="t" r="r" b="b"/>
              <a:pathLst>
                <a:path w="1333" h="1096" extrusionOk="0">
                  <a:moveTo>
                    <a:pt x="924" y="1"/>
                  </a:moveTo>
                  <a:cubicBezTo>
                    <a:pt x="857" y="1"/>
                    <a:pt x="788" y="27"/>
                    <a:pt x="726" y="90"/>
                  </a:cubicBezTo>
                  <a:lnTo>
                    <a:pt x="212" y="600"/>
                  </a:lnTo>
                  <a:cubicBezTo>
                    <a:pt x="1" y="804"/>
                    <a:pt x="192" y="1095"/>
                    <a:pt x="415" y="1095"/>
                  </a:cubicBezTo>
                  <a:cubicBezTo>
                    <a:pt x="483" y="1095"/>
                    <a:pt x="555" y="1068"/>
                    <a:pt x="619" y="1002"/>
                  </a:cubicBezTo>
                  <a:lnTo>
                    <a:pt x="1128" y="492"/>
                  </a:lnTo>
                  <a:cubicBezTo>
                    <a:pt x="1332" y="288"/>
                    <a:pt x="1143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597;p39"/>
            <p:cNvSpPr/>
            <p:nvPr/>
          </p:nvSpPr>
          <p:spPr>
            <a:xfrm>
              <a:off x="4188325" y="1305850"/>
              <a:ext cx="197850" cy="322100"/>
            </a:xfrm>
            <a:custGeom>
              <a:avLst/>
              <a:gdLst/>
              <a:ahLst/>
              <a:cxnLst/>
              <a:rect l="l" t="t" r="r" b="b"/>
              <a:pathLst>
                <a:path w="7914" h="12884" extrusionOk="0">
                  <a:moveTo>
                    <a:pt x="7297" y="10262"/>
                  </a:moveTo>
                  <a:lnTo>
                    <a:pt x="7297" y="10266"/>
                  </a:lnTo>
                  <a:cubicBezTo>
                    <a:pt x="7316" y="10350"/>
                    <a:pt x="7320" y="10439"/>
                    <a:pt x="7320" y="10523"/>
                  </a:cubicBezTo>
                  <a:lnTo>
                    <a:pt x="594" y="10523"/>
                  </a:lnTo>
                  <a:cubicBezTo>
                    <a:pt x="594" y="10435"/>
                    <a:pt x="604" y="10346"/>
                    <a:pt x="623" y="10262"/>
                  </a:cubicBezTo>
                  <a:close/>
                  <a:moveTo>
                    <a:pt x="7185" y="11098"/>
                  </a:moveTo>
                  <a:lnTo>
                    <a:pt x="7199" y="11122"/>
                  </a:lnTo>
                  <a:lnTo>
                    <a:pt x="6587" y="12098"/>
                  </a:lnTo>
                  <a:cubicBezTo>
                    <a:pt x="6507" y="12234"/>
                    <a:pt x="6358" y="12313"/>
                    <a:pt x="6203" y="12313"/>
                  </a:cubicBezTo>
                  <a:lnTo>
                    <a:pt x="1716" y="12313"/>
                  </a:lnTo>
                  <a:cubicBezTo>
                    <a:pt x="1557" y="12313"/>
                    <a:pt x="1412" y="12234"/>
                    <a:pt x="1328" y="12098"/>
                  </a:cubicBezTo>
                  <a:lnTo>
                    <a:pt x="716" y="11122"/>
                  </a:lnTo>
                  <a:lnTo>
                    <a:pt x="735" y="11098"/>
                  </a:lnTo>
                  <a:close/>
                  <a:moveTo>
                    <a:pt x="3983" y="0"/>
                  </a:moveTo>
                  <a:cubicBezTo>
                    <a:pt x="3824" y="0"/>
                    <a:pt x="3693" y="125"/>
                    <a:pt x="3693" y="287"/>
                  </a:cubicBezTo>
                  <a:lnTo>
                    <a:pt x="3693" y="6050"/>
                  </a:lnTo>
                  <a:lnTo>
                    <a:pt x="3427" y="6050"/>
                  </a:lnTo>
                  <a:cubicBezTo>
                    <a:pt x="3424" y="6050"/>
                    <a:pt x="3421" y="6050"/>
                    <a:pt x="3418" y="6050"/>
                  </a:cubicBezTo>
                  <a:cubicBezTo>
                    <a:pt x="3254" y="6050"/>
                    <a:pt x="3123" y="6184"/>
                    <a:pt x="3128" y="6345"/>
                  </a:cubicBezTo>
                  <a:lnTo>
                    <a:pt x="3128" y="8041"/>
                  </a:lnTo>
                  <a:lnTo>
                    <a:pt x="2838" y="8158"/>
                  </a:lnTo>
                  <a:cubicBezTo>
                    <a:pt x="2637" y="8242"/>
                    <a:pt x="2581" y="8528"/>
                    <a:pt x="2815" y="8682"/>
                  </a:cubicBezTo>
                  <a:cubicBezTo>
                    <a:pt x="2850" y="8706"/>
                    <a:pt x="2892" y="8718"/>
                    <a:pt x="2935" y="8718"/>
                  </a:cubicBezTo>
                  <a:cubicBezTo>
                    <a:pt x="2965" y="8718"/>
                    <a:pt x="2996" y="8712"/>
                    <a:pt x="3025" y="8700"/>
                  </a:cubicBezTo>
                  <a:lnTo>
                    <a:pt x="3511" y="8504"/>
                  </a:lnTo>
                  <a:cubicBezTo>
                    <a:pt x="3623" y="8457"/>
                    <a:pt x="3693" y="8345"/>
                    <a:pt x="3693" y="8224"/>
                  </a:cubicBezTo>
                  <a:lnTo>
                    <a:pt x="3693" y="6621"/>
                  </a:lnTo>
                  <a:lnTo>
                    <a:pt x="4226" y="6621"/>
                  </a:lnTo>
                  <a:lnTo>
                    <a:pt x="4226" y="8177"/>
                  </a:lnTo>
                  <a:cubicBezTo>
                    <a:pt x="4226" y="8331"/>
                    <a:pt x="4320" y="8471"/>
                    <a:pt x="4460" y="8528"/>
                  </a:cubicBezTo>
                  <a:lnTo>
                    <a:pt x="6601" y="9411"/>
                  </a:lnTo>
                  <a:cubicBezTo>
                    <a:pt x="6755" y="9476"/>
                    <a:pt x="6895" y="9570"/>
                    <a:pt x="7012" y="9691"/>
                  </a:cubicBezTo>
                  <a:lnTo>
                    <a:pt x="903" y="9691"/>
                  </a:lnTo>
                  <a:cubicBezTo>
                    <a:pt x="1020" y="9570"/>
                    <a:pt x="1160" y="9476"/>
                    <a:pt x="1314" y="9411"/>
                  </a:cubicBezTo>
                  <a:lnTo>
                    <a:pt x="1908" y="9168"/>
                  </a:lnTo>
                  <a:cubicBezTo>
                    <a:pt x="2204" y="9030"/>
                    <a:pt x="2072" y="8616"/>
                    <a:pt x="1794" y="8616"/>
                  </a:cubicBezTo>
                  <a:cubicBezTo>
                    <a:pt x="1760" y="8616"/>
                    <a:pt x="1725" y="8622"/>
                    <a:pt x="1688" y="8635"/>
                  </a:cubicBezTo>
                  <a:lnTo>
                    <a:pt x="1099" y="8883"/>
                  </a:lnTo>
                  <a:cubicBezTo>
                    <a:pt x="623" y="9079"/>
                    <a:pt x="253" y="9476"/>
                    <a:pt x="99" y="9967"/>
                  </a:cubicBezTo>
                  <a:cubicBezTo>
                    <a:pt x="85" y="10009"/>
                    <a:pt x="71" y="10051"/>
                    <a:pt x="62" y="10089"/>
                  </a:cubicBezTo>
                  <a:lnTo>
                    <a:pt x="62" y="10093"/>
                  </a:lnTo>
                  <a:lnTo>
                    <a:pt x="62" y="10103"/>
                  </a:lnTo>
                  <a:cubicBezTo>
                    <a:pt x="1" y="10360"/>
                    <a:pt x="1" y="10626"/>
                    <a:pt x="57" y="10879"/>
                  </a:cubicBezTo>
                  <a:lnTo>
                    <a:pt x="57" y="10888"/>
                  </a:lnTo>
                  <a:cubicBezTo>
                    <a:pt x="99" y="11084"/>
                    <a:pt x="174" y="11271"/>
                    <a:pt x="281" y="11439"/>
                  </a:cubicBezTo>
                  <a:lnTo>
                    <a:pt x="884" y="12402"/>
                  </a:lnTo>
                  <a:cubicBezTo>
                    <a:pt x="1067" y="12701"/>
                    <a:pt x="1394" y="12884"/>
                    <a:pt x="1749" y="12884"/>
                  </a:cubicBezTo>
                  <a:lnTo>
                    <a:pt x="6171" y="12884"/>
                  </a:lnTo>
                  <a:cubicBezTo>
                    <a:pt x="6521" y="12884"/>
                    <a:pt x="6848" y="12701"/>
                    <a:pt x="7031" y="12402"/>
                  </a:cubicBezTo>
                  <a:lnTo>
                    <a:pt x="7634" y="11439"/>
                  </a:lnTo>
                  <a:cubicBezTo>
                    <a:pt x="7741" y="11266"/>
                    <a:pt x="7816" y="11084"/>
                    <a:pt x="7858" y="10888"/>
                  </a:cubicBezTo>
                  <a:lnTo>
                    <a:pt x="7858" y="10879"/>
                  </a:lnTo>
                  <a:cubicBezTo>
                    <a:pt x="7914" y="10621"/>
                    <a:pt x="7914" y="10355"/>
                    <a:pt x="7853" y="10098"/>
                  </a:cubicBezTo>
                  <a:lnTo>
                    <a:pt x="7853" y="10093"/>
                  </a:lnTo>
                  <a:cubicBezTo>
                    <a:pt x="7853" y="10093"/>
                    <a:pt x="7853" y="10089"/>
                    <a:pt x="7853" y="10089"/>
                  </a:cubicBezTo>
                  <a:cubicBezTo>
                    <a:pt x="7844" y="10047"/>
                    <a:pt x="7835" y="10009"/>
                    <a:pt x="7820" y="9967"/>
                  </a:cubicBezTo>
                  <a:cubicBezTo>
                    <a:pt x="7662" y="9476"/>
                    <a:pt x="7297" y="9079"/>
                    <a:pt x="6820" y="8883"/>
                  </a:cubicBezTo>
                  <a:lnTo>
                    <a:pt x="4796" y="8046"/>
                  </a:lnTo>
                  <a:lnTo>
                    <a:pt x="4796" y="6424"/>
                  </a:lnTo>
                  <a:cubicBezTo>
                    <a:pt x="4796" y="6214"/>
                    <a:pt x="4628" y="6046"/>
                    <a:pt x="4418" y="6046"/>
                  </a:cubicBezTo>
                  <a:lnTo>
                    <a:pt x="4264" y="6046"/>
                  </a:lnTo>
                  <a:lnTo>
                    <a:pt x="4264" y="297"/>
                  </a:lnTo>
                  <a:cubicBezTo>
                    <a:pt x="4268" y="152"/>
                    <a:pt x="4161" y="25"/>
                    <a:pt x="4016" y="2"/>
                  </a:cubicBezTo>
                  <a:cubicBezTo>
                    <a:pt x="4005" y="1"/>
                    <a:pt x="3994" y="0"/>
                    <a:pt x="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" name="Google Shape;581;p39"/>
          <p:cNvGrpSpPr/>
          <p:nvPr/>
        </p:nvGrpSpPr>
        <p:grpSpPr>
          <a:xfrm>
            <a:off x="874880" y="712196"/>
            <a:ext cx="357657" cy="369273"/>
            <a:chOff x="4529075" y="238000"/>
            <a:chExt cx="489150" cy="478500"/>
          </a:xfrm>
        </p:grpSpPr>
        <p:sp>
          <p:nvSpPr>
            <p:cNvPr id="13" name="Google Shape;582;p39"/>
            <p:cNvSpPr/>
            <p:nvPr/>
          </p:nvSpPr>
          <p:spPr>
            <a:xfrm>
              <a:off x="4702600" y="560850"/>
              <a:ext cx="20925" cy="14400"/>
            </a:xfrm>
            <a:custGeom>
              <a:avLst/>
              <a:gdLst/>
              <a:ahLst/>
              <a:cxnLst/>
              <a:rect l="l" t="t" r="r" b="b"/>
              <a:pathLst>
                <a:path w="837" h="576" extrusionOk="0">
                  <a:moveTo>
                    <a:pt x="327" y="1"/>
                  </a:moveTo>
                  <a:cubicBezTo>
                    <a:pt x="192" y="1"/>
                    <a:pt x="75" y="94"/>
                    <a:pt x="42" y="225"/>
                  </a:cubicBezTo>
                  <a:cubicBezTo>
                    <a:pt x="0" y="403"/>
                    <a:pt x="136" y="576"/>
                    <a:pt x="323" y="576"/>
                  </a:cubicBezTo>
                  <a:lnTo>
                    <a:pt x="510" y="576"/>
                  </a:lnTo>
                  <a:cubicBezTo>
                    <a:pt x="645" y="576"/>
                    <a:pt x="762" y="482"/>
                    <a:pt x="795" y="351"/>
                  </a:cubicBezTo>
                  <a:cubicBezTo>
                    <a:pt x="837" y="174"/>
                    <a:pt x="701" y="1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583;p39"/>
            <p:cNvSpPr/>
            <p:nvPr/>
          </p:nvSpPr>
          <p:spPr>
            <a:xfrm>
              <a:off x="4529075" y="238000"/>
              <a:ext cx="489150" cy="478500"/>
            </a:xfrm>
            <a:custGeom>
              <a:avLst/>
              <a:gdLst/>
              <a:ahLst/>
              <a:cxnLst/>
              <a:rect l="l" t="t" r="r" b="b"/>
              <a:pathLst>
                <a:path w="19566" h="19140" extrusionOk="0">
                  <a:moveTo>
                    <a:pt x="5072" y="575"/>
                  </a:moveTo>
                  <a:cubicBezTo>
                    <a:pt x="5315" y="575"/>
                    <a:pt x="5511" y="776"/>
                    <a:pt x="5511" y="1019"/>
                  </a:cubicBezTo>
                  <a:lnTo>
                    <a:pt x="5511" y="1202"/>
                  </a:lnTo>
                  <a:cubicBezTo>
                    <a:pt x="5511" y="1445"/>
                    <a:pt x="5315" y="1641"/>
                    <a:pt x="5072" y="1641"/>
                  </a:cubicBezTo>
                  <a:lnTo>
                    <a:pt x="2608" y="1641"/>
                  </a:lnTo>
                  <a:cubicBezTo>
                    <a:pt x="2365" y="1641"/>
                    <a:pt x="2169" y="1440"/>
                    <a:pt x="2169" y="1197"/>
                  </a:cubicBezTo>
                  <a:lnTo>
                    <a:pt x="2169" y="1019"/>
                  </a:lnTo>
                  <a:cubicBezTo>
                    <a:pt x="2169" y="776"/>
                    <a:pt x="2365" y="575"/>
                    <a:pt x="2608" y="575"/>
                  </a:cubicBezTo>
                  <a:close/>
                  <a:moveTo>
                    <a:pt x="4716" y="2206"/>
                  </a:moveTo>
                  <a:lnTo>
                    <a:pt x="4716" y="2800"/>
                  </a:lnTo>
                  <a:lnTo>
                    <a:pt x="2931" y="3520"/>
                  </a:lnTo>
                  <a:lnTo>
                    <a:pt x="2931" y="2206"/>
                  </a:lnTo>
                  <a:close/>
                  <a:moveTo>
                    <a:pt x="15537" y="4735"/>
                  </a:moveTo>
                  <a:lnTo>
                    <a:pt x="16027" y="4931"/>
                  </a:lnTo>
                  <a:cubicBezTo>
                    <a:pt x="16298" y="5044"/>
                    <a:pt x="16429" y="5347"/>
                    <a:pt x="16322" y="5618"/>
                  </a:cubicBezTo>
                  <a:cubicBezTo>
                    <a:pt x="16242" y="5815"/>
                    <a:pt x="16046" y="5946"/>
                    <a:pt x="15836" y="5946"/>
                  </a:cubicBezTo>
                  <a:cubicBezTo>
                    <a:pt x="15766" y="5946"/>
                    <a:pt x="15700" y="5932"/>
                    <a:pt x="15639" y="5908"/>
                  </a:cubicBezTo>
                  <a:lnTo>
                    <a:pt x="15537" y="5866"/>
                  </a:lnTo>
                  <a:lnTo>
                    <a:pt x="15537" y="4735"/>
                  </a:lnTo>
                  <a:close/>
                  <a:moveTo>
                    <a:pt x="6993" y="2520"/>
                  </a:moveTo>
                  <a:lnTo>
                    <a:pt x="6993" y="3651"/>
                  </a:lnTo>
                  <a:lnTo>
                    <a:pt x="5777" y="4142"/>
                  </a:lnTo>
                  <a:lnTo>
                    <a:pt x="2272" y="5544"/>
                  </a:lnTo>
                  <a:lnTo>
                    <a:pt x="2258" y="5553"/>
                  </a:lnTo>
                  <a:lnTo>
                    <a:pt x="1365" y="5908"/>
                  </a:lnTo>
                  <a:cubicBezTo>
                    <a:pt x="1301" y="5934"/>
                    <a:pt x="1234" y="5946"/>
                    <a:pt x="1169" y="5946"/>
                  </a:cubicBezTo>
                  <a:cubicBezTo>
                    <a:pt x="961" y="5946"/>
                    <a:pt x="765" y="5822"/>
                    <a:pt x="683" y="5618"/>
                  </a:cubicBezTo>
                  <a:cubicBezTo>
                    <a:pt x="575" y="5347"/>
                    <a:pt x="706" y="5044"/>
                    <a:pt x="972" y="4936"/>
                  </a:cubicBezTo>
                  <a:lnTo>
                    <a:pt x="2772" y="4216"/>
                  </a:lnTo>
                  <a:lnTo>
                    <a:pt x="2781" y="4212"/>
                  </a:lnTo>
                  <a:lnTo>
                    <a:pt x="6993" y="2520"/>
                  </a:lnTo>
                  <a:close/>
                  <a:moveTo>
                    <a:pt x="16130" y="9900"/>
                  </a:moveTo>
                  <a:cubicBezTo>
                    <a:pt x="16154" y="9900"/>
                    <a:pt x="16177" y="9905"/>
                    <a:pt x="16200" y="9909"/>
                  </a:cubicBezTo>
                  <a:cubicBezTo>
                    <a:pt x="16270" y="9928"/>
                    <a:pt x="16327" y="9975"/>
                    <a:pt x="16364" y="10035"/>
                  </a:cubicBezTo>
                  <a:lnTo>
                    <a:pt x="17009" y="11157"/>
                  </a:lnTo>
                  <a:cubicBezTo>
                    <a:pt x="17046" y="11218"/>
                    <a:pt x="17056" y="11293"/>
                    <a:pt x="17037" y="11358"/>
                  </a:cubicBezTo>
                  <a:cubicBezTo>
                    <a:pt x="17018" y="11428"/>
                    <a:pt x="16972" y="11484"/>
                    <a:pt x="16911" y="11522"/>
                  </a:cubicBezTo>
                  <a:lnTo>
                    <a:pt x="12662" y="13976"/>
                  </a:lnTo>
                  <a:cubicBezTo>
                    <a:pt x="12621" y="14000"/>
                    <a:pt x="12576" y="14011"/>
                    <a:pt x="12531" y="14011"/>
                  </a:cubicBezTo>
                  <a:cubicBezTo>
                    <a:pt x="12439" y="14011"/>
                    <a:pt x="12348" y="13963"/>
                    <a:pt x="12298" y="13877"/>
                  </a:cubicBezTo>
                  <a:lnTo>
                    <a:pt x="11648" y="12756"/>
                  </a:lnTo>
                  <a:cubicBezTo>
                    <a:pt x="11578" y="12630"/>
                    <a:pt x="11620" y="12466"/>
                    <a:pt x="11746" y="12391"/>
                  </a:cubicBezTo>
                  <a:lnTo>
                    <a:pt x="14770" y="10648"/>
                  </a:lnTo>
                  <a:cubicBezTo>
                    <a:pt x="14775" y="10643"/>
                    <a:pt x="14779" y="10643"/>
                    <a:pt x="14784" y="10638"/>
                  </a:cubicBezTo>
                  <a:lnTo>
                    <a:pt x="15999" y="9937"/>
                  </a:lnTo>
                  <a:cubicBezTo>
                    <a:pt x="16037" y="9914"/>
                    <a:pt x="16083" y="9900"/>
                    <a:pt x="16130" y="9900"/>
                  </a:cubicBezTo>
                  <a:close/>
                  <a:moveTo>
                    <a:pt x="10105" y="10106"/>
                  </a:moveTo>
                  <a:cubicBezTo>
                    <a:pt x="10190" y="10106"/>
                    <a:pt x="10255" y="10176"/>
                    <a:pt x="10255" y="10260"/>
                  </a:cubicBezTo>
                  <a:lnTo>
                    <a:pt x="10255" y="16032"/>
                  </a:lnTo>
                  <a:lnTo>
                    <a:pt x="6726" y="16032"/>
                  </a:lnTo>
                  <a:lnTo>
                    <a:pt x="6726" y="10260"/>
                  </a:lnTo>
                  <a:cubicBezTo>
                    <a:pt x="6726" y="10176"/>
                    <a:pt x="6796" y="10106"/>
                    <a:pt x="6876" y="10106"/>
                  </a:cubicBezTo>
                  <a:close/>
                  <a:moveTo>
                    <a:pt x="2608" y="0"/>
                  </a:moveTo>
                  <a:cubicBezTo>
                    <a:pt x="2052" y="0"/>
                    <a:pt x="1599" y="454"/>
                    <a:pt x="1599" y="1010"/>
                  </a:cubicBezTo>
                  <a:lnTo>
                    <a:pt x="1599" y="1206"/>
                  </a:lnTo>
                  <a:cubicBezTo>
                    <a:pt x="1599" y="1669"/>
                    <a:pt x="1912" y="2071"/>
                    <a:pt x="2361" y="2188"/>
                  </a:cubicBezTo>
                  <a:lnTo>
                    <a:pt x="2361" y="3749"/>
                  </a:lnTo>
                  <a:lnTo>
                    <a:pt x="725" y="4399"/>
                  </a:lnTo>
                  <a:cubicBezTo>
                    <a:pt x="454" y="4506"/>
                    <a:pt x="234" y="4716"/>
                    <a:pt x="117" y="4983"/>
                  </a:cubicBezTo>
                  <a:cubicBezTo>
                    <a:pt x="0" y="5249"/>
                    <a:pt x="0" y="5548"/>
                    <a:pt x="108" y="5819"/>
                  </a:cubicBezTo>
                  <a:cubicBezTo>
                    <a:pt x="286" y="6247"/>
                    <a:pt x="700" y="6506"/>
                    <a:pt x="1135" y="6506"/>
                  </a:cubicBezTo>
                  <a:cubicBezTo>
                    <a:pt x="1271" y="6506"/>
                    <a:pt x="1409" y="6481"/>
                    <a:pt x="1543" y="6427"/>
                  </a:cubicBezTo>
                  <a:lnTo>
                    <a:pt x="2057" y="6226"/>
                  </a:lnTo>
                  <a:lnTo>
                    <a:pt x="2057" y="15845"/>
                  </a:lnTo>
                  <a:cubicBezTo>
                    <a:pt x="2057" y="16261"/>
                    <a:pt x="2393" y="16598"/>
                    <a:pt x="2809" y="16598"/>
                  </a:cubicBezTo>
                  <a:lnTo>
                    <a:pt x="14635" y="16598"/>
                  </a:lnTo>
                  <a:cubicBezTo>
                    <a:pt x="14798" y="16598"/>
                    <a:pt x="14929" y="16467"/>
                    <a:pt x="14929" y="16299"/>
                  </a:cubicBezTo>
                  <a:lnTo>
                    <a:pt x="14929" y="14476"/>
                  </a:lnTo>
                  <a:cubicBezTo>
                    <a:pt x="14929" y="14443"/>
                    <a:pt x="14920" y="14410"/>
                    <a:pt x="14896" y="14387"/>
                  </a:cubicBezTo>
                  <a:cubicBezTo>
                    <a:pt x="14813" y="14310"/>
                    <a:pt x="14727" y="14278"/>
                    <a:pt x="14647" y="14278"/>
                  </a:cubicBezTo>
                  <a:cubicBezTo>
                    <a:pt x="14490" y="14278"/>
                    <a:pt x="14363" y="14406"/>
                    <a:pt x="14363" y="14565"/>
                  </a:cubicBezTo>
                  <a:lnTo>
                    <a:pt x="14363" y="15957"/>
                  </a:lnTo>
                  <a:cubicBezTo>
                    <a:pt x="14363" y="15999"/>
                    <a:pt x="14331" y="16032"/>
                    <a:pt x="14289" y="16032"/>
                  </a:cubicBezTo>
                  <a:lnTo>
                    <a:pt x="10830" y="16032"/>
                  </a:lnTo>
                  <a:lnTo>
                    <a:pt x="10830" y="10255"/>
                  </a:lnTo>
                  <a:cubicBezTo>
                    <a:pt x="10830" y="9858"/>
                    <a:pt x="10507" y="9535"/>
                    <a:pt x="10110" y="9535"/>
                  </a:cubicBezTo>
                  <a:lnTo>
                    <a:pt x="6880" y="9535"/>
                  </a:lnTo>
                  <a:cubicBezTo>
                    <a:pt x="6483" y="9535"/>
                    <a:pt x="6161" y="9858"/>
                    <a:pt x="6161" y="10255"/>
                  </a:cubicBezTo>
                  <a:lnTo>
                    <a:pt x="6161" y="16032"/>
                  </a:lnTo>
                  <a:lnTo>
                    <a:pt x="2814" y="16032"/>
                  </a:lnTo>
                  <a:cubicBezTo>
                    <a:pt x="2711" y="16032"/>
                    <a:pt x="2627" y="15948"/>
                    <a:pt x="2627" y="15845"/>
                  </a:cubicBezTo>
                  <a:lnTo>
                    <a:pt x="2627" y="5997"/>
                  </a:lnTo>
                  <a:lnTo>
                    <a:pt x="5960" y="4660"/>
                  </a:lnTo>
                  <a:lnTo>
                    <a:pt x="6960" y="4258"/>
                  </a:lnTo>
                  <a:lnTo>
                    <a:pt x="6960" y="7198"/>
                  </a:lnTo>
                  <a:cubicBezTo>
                    <a:pt x="6960" y="8152"/>
                    <a:pt x="7642" y="8988"/>
                    <a:pt x="8586" y="9143"/>
                  </a:cubicBezTo>
                  <a:cubicBezTo>
                    <a:pt x="8697" y="9161"/>
                    <a:pt x="8808" y="9170"/>
                    <a:pt x="8916" y="9170"/>
                  </a:cubicBezTo>
                  <a:cubicBezTo>
                    <a:pt x="9972" y="9170"/>
                    <a:pt x="10868" y="8315"/>
                    <a:pt x="10872" y="7217"/>
                  </a:cubicBezTo>
                  <a:lnTo>
                    <a:pt x="10872" y="6390"/>
                  </a:lnTo>
                  <a:cubicBezTo>
                    <a:pt x="10867" y="5913"/>
                    <a:pt x="11237" y="5520"/>
                    <a:pt x="11713" y="5492"/>
                  </a:cubicBezTo>
                  <a:cubicBezTo>
                    <a:pt x="11724" y="5492"/>
                    <a:pt x="11736" y="5492"/>
                    <a:pt x="11747" y="5492"/>
                  </a:cubicBezTo>
                  <a:cubicBezTo>
                    <a:pt x="12223" y="5492"/>
                    <a:pt x="12615" y="5882"/>
                    <a:pt x="12615" y="6366"/>
                  </a:cubicBezTo>
                  <a:lnTo>
                    <a:pt x="12615" y="7867"/>
                  </a:lnTo>
                  <a:cubicBezTo>
                    <a:pt x="12611" y="8540"/>
                    <a:pt x="13064" y="9129"/>
                    <a:pt x="13714" y="9297"/>
                  </a:cubicBezTo>
                  <a:cubicBezTo>
                    <a:pt x="13836" y="9330"/>
                    <a:pt x="13964" y="9346"/>
                    <a:pt x="14091" y="9346"/>
                  </a:cubicBezTo>
                  <a:cubicBezTo>
                    <a:pt x="14183" y="9346"/>
                    <a:pt x="14274" y="9338"/>
                    <a:pt x="14363" y="9320"/>
                  </a:cubicBezTo>
                  <a:lnTo>
                    <a:pt x="14363" y="10222"/>
                  </a:lnTo>
                  <a:lnTo>
                    <a:pt x="11470" y="11896"/>
                  </a:lnTo>
                  <a:cubicBezTo>
                    <a:pt x="11068" y="12125"/>
                    <a:pt x="10933" y="12639"/>
                    <a:pt x="11162" y="13041"/>
                  </a:cubicBezTo>
                  <a:lnTo>
                    <a:pt x="11811" y="14163"/>
                  </a:lnTo>
                  <a:cubicBezTo>
                    <a:pt x="11924" y="14354"/>
                    <a:pt x="12106" y="14494"/>
                    <a:pt x="12321" y="14551"/>
                  </a:cubicBezTo>
                  <a:cubicBezTo>
                    <a:pt x="12391" y="14569"/>
                    <a:pt x="12466" y="14579"/>
                    <a:pt x="12536" y="14579"/>
                  </a:cubicBezTo>
                  <a:cubicBezTo>
                    <a:pt x="12685" y="14579"/>
                    <a:pt x="12830" y="14541"/>
                    <a:pt x="12957" y="14466"/>
                  </a:cubicBezTo>
                  <a:lnTo>
                    <a:pt x="17215" y="12008"/>
                  </a:lnTo>
                  <a:cubicBezTo>
                    <a:pt x="17612" y="11779"/>
                    <a:pt x="17752" y="11265"/>
                    <a:pt x="17518" y="10867"/>
                  </a:cubicBezTo>
                  <a:lnTo>
                    <a:pt x="17341" y="10550"/>
                  </a:lnTo>
                  <a:lnTo>
                    <a:pt x="17916" y="10218"/>
                  </a:lnTo>
                  <a:cubicBezTo>
                    <a:pt x="17961" y="10191"/>
                    <a:pt x="18009" y="10179"/>
                    <a:pt x="18057" y="10179"/>
                  </a:cubicBezTo>
                  <a:cubicBezTo>
                    <a:pt x="18153" y="10179"/>
                    <a:pt x="18246" y="10230"/>
                    <a:pt x="18299" y="10321"/>
                  </a:cubicBezTo>
                  <a:lnTo>
                    <a:pt x="18874" y="11321"/>
                  </a:lnTo>
                  <a:cubicBezTo>
                    <a:pt x="18944" y="11433"/>
                    <a:pt x="18921" y="11578"/>
                    <a:pt x="18822" y="11667"/>
                  </a:cubicBezTo>
                  <a:lnTo>
                    <a:pt x="16112" y="14153"/>
                  </a:lnTo>
                  <a:cubicBezTo>
                    <a:pt x="15794" y="14443"/>
                    <a:pt x="15719" y="14915"/>
                    <a:pt x="15939" y="15289"/>
                  </a:cubicBezTo>
                  <a:lnTo>
                    <a:pt x="16140" y="15640"/>
                  </a:lnTo>
                  <a:lnTo>
                    <a:pt x="15981" y="15728"/>
                  </a:lnTo>
                  <a:cubicBezTo>
                    <a:pt x="15700" y="15887"/>
                    <a:pt x="15607" y="16247"/>
                    <a:pt x="15766" y="16528"/>
                  </a:cubicBezTo>
                  <a:lnTo>
                    <a:pt x="17191" y="18996"/>
                  </a:lnTo>
                  <a:cubicBezTo>
                    <a:pt x="17246" y="19089"/>
                    <a:pt x="17342" y="19139"/>
                    <a:pt x="17440" y="19139"/>
                  </a:cubicBezTo>
                  <a:cubicBezTo>
                    <a:pt x="17507" y="19139"/>
                    <a:pt x="17575" y="19115"/>
                    <a:pt x="17631" y="19066"/>
                  </a:cubicBezTo>
                  <a:cubicBezTo>
                    <a:pt x="17729" y="18967"/>
                    <a:pt x="17752" y="18823"/>
                    <a:pt x="17682" y="18706"/>
                  </a:cubicBezTo>
                  <a:lnTo>
                    <a:pt x="16261" y="16243"/>
                  </a:lnTo>
                  <a:cubicBezTo>
                    <a:pt x="16256" y="16233"/>
                    <a:pt x="16256" y="16224"/>
                    <a:pt x="16266" y="16224"/>
                  </a:cubicBezTo>
                  <a:lnTo>
                    <a:pt x="17074" y="15756"/>
                  </a:lnTo>
                  <a:cubicBezTo>
                    <a:pt x="17076" y="15754"/>
                    <a:pt x="17079" y="15753"/>
                    <a:pt x="17082" y="15753"/>
                  </a:cubicBezTo>
                  <a:cubicBezTo>
                    <a:pt x="17086" y="15753"/>
                    <a:pt x="17090" y="15756"/>
                    <a:pt x="17093" y="15761"/>
                  </a:cubicBezTo>
                  <a:lnTo>
                    <a:pt x="18519" y="18229"/>
                  </a:lnTo>
                  <a:cubicBezTo>
                    <a:pt x="18579" y="18331"/>
                    <a:pt x="18668" y="18374"/>
                    <a:pt x="18757" y="18374"/>
                  </a:cubicBezTo>
                  <a:cubicBezTo>
                    <a:pt x="18953" y="18374"/>
                    <a:pt x="19146" y="18169"/>
                    <a:pt x="19014" y="17944"/>
                  </a:cubicBezTo>
                  <a:lnTo>
                    <a:pt x="17589" y="15476"/>
                  </a:lnTo>
                  <a:cubicBezTo>
                    <a:pt x="17479" y="15288"/>
                    <a:pt x="17283" y="15182"/>
                    <a:pt x="17081" y="15182"/>
                  </a:cubicBezTo>
                  <a:cubicBezTo>
                    <a:pt x="16982" y="15182"/>
                    <a:pt x="16882" y="15207"/>
                    <a:pt x="16789" y="15261"/>
                  </a:cubicBezTo>
                  <a:lnTo>
                    <a:pt x="16630" y="15350"/>
                  </a:lnTo>
                  <a:lnTo>
                    <a:pt x="16429" y="14999"/>
                  </a:lnTo>
                  <a:cubicBezTo>
                    <a:pt x="16350" y="14859"/>
                    <a:pt x="16373" y="14681"/>
                    <a:pt x="16495" y="14574"/>
                  </a:cubicBezTo>
                  <a:lnTo>
                    <a:pt x="19206" y="12083"/>
                  </a:lnTo>
                  <a:cubicBezTo>
                    <a:pt x="19500" y="11816"/>
                    <a:pt x="19566" y="11377"/>
                    <a:pt x="19365" y="11036"/>
                  </a:cubicBezTo>
                  <a:lnTo>
                    <a:pt x="18785" y="10035"/>
                  </a:lnTo>
                  <a:cubicBezTo>
                    <a:pt x="18628" y="9762"/>
                    <a:pt x="18342" y="9609"/>
                    <a:pt x="18048" y="9609"/>
                  </a:cubicBezTo>
                  <a:cubicBezTo>
                    <a:pt x="17905" y="9609"/>
                    <a:pt x="17759" y="9646"/>
                    <a:pt x="17626" y="9722"/>
                  </a:cubicBezTo>
                  <a:lnTo>
                    <a:pt x="17046" y="10059"/>
                  </a:lnTo>
                  <a:lnTo>
                    <a:pt x="16864" y="9741"/>
                  </a:lnTo>
                  <a:cubicBezTo>
                    <a:pt x="16710" y="9475"/>
                    <a:pt x="16431" y="9324"/>
                    <a:pt x="16142" y="9324"/>
                  </a:cubicBezTo>
                  <a:cubicBezTo>
                    <a:pt x="16000" y="9324"/>
                    <a:pt x="15856" y="9360"/>
                    <a:pt x="15724" y="9437"/>
                  </a:cubicBezTo>
                  <a:lnTo>
                    <a:pt x="14929" y="9895"/>
                  </a:lnTo>
                  <a:lnTo>
                    <a:pt x="14929" y="9059"/>
                  </a:lnTo>
                  <a:cubicBezTo>
                    <a:pt x="15308" y="8792"/>
                    <a:pt x="15537" y="8357"/>
                    <a:pt x="15537" y="7890"/>
                  </a:cubicBezTo>
                  <a:lnTo>
                    <a:pt x="15537" y="6479"/>
                  </a:lnTo>
                  <a:cubicBezTo>
                    <a:pt x="15635" y="6507"/>
                    <a:pt x="15733" y="6521"/>
                    <a:pt x="15836" y="6521"/>
                  </a:cubicBezTo>
                  <a:cubicBezTo>
                    <a:pt x="16359" y="6521"/>
                    <a:pt x="16813" y="6147"/>
                    <a:pt x="16911" y="5633"/>
                  </a:cubicBezTo>
                  <a:cubicBezTo>
                    <a:pt x="17009" y="5118"/>
                    <a:pt x="16728" y="4604"/>
                    <a:pt x="16242" y="4408"/>
                  </a:cubicBezTo>
                  <a:lnTo>
                    <a:pt x="14499" y="3707"/>
                  </a:lnTo>
                  <a:lnTo>
                    <a:pt x="14494" y="3707"/>
                  </a:lnTo>
                  <a:lnTo>
                    <a:pt x="13153" y="3169"/>
                  </a:lnTo>
                  <a:cubicBezTo>
                    <a:pt x="13117" y="3156"/>
                    <a:pt x="13082" y="3150"/>
                    <a:pt x="13049" y="3150"/>
                  </a:cubicBezTo>
                  <a:cubicBezTo>
                    <a:pt x="12775" y="3150"/>
                    <a:pt x="12646" y="3564"/>
                    <a:pt x="12943" y="3697"/>
                  </a:cubicBezTo>
                  <a:lnTo>
                    <a:pt x="14966" y="4506"/>
                  </a:lnTo>
                  <a:lnTo>
                    <a:pt x="14966" y="7867"/>
                  </a:lnTo>
                  <a:cubicBezTo>
                    <a:pt x="14980" y="8367"/>
                    <a:pt x="14578" y="8783"/>
                    <a:pt x="14078" y="8787"/>
                  </a:cubicBezTo>
                  <a:cubicBezTo>
                    <a:pt x="14076" y="8787"/>
                    <a:pt x="14073" y="8788"/>
                    <a:pt x="14070" y="8788"/>
                  </a:cubicBezTo>
                  <a:cubicBezTo>
                    <a:pt x="13574" y="8788"/>
                    <a:pt x="13172" y="8378"/>
                    <a:pt x="13181" y="7876"/>
                  </a:cubicBezTo>
                  <a:lnTo>
                    <a:pt x="13181" y="6394"/>
                  </a:lnTo>
                  <a:cubicBezTo>
                    <a:pt x="13181" y="5604"/>
                    <a:pt x="12559" y="4941"/>
                    <a:pt x="11769" y="4922"/>
                  </a:cubicBezTo>
                  <a:cubicBezTo>
                    <a:pt x="11758" y="4922"/>
                    <a:pt x="11747" y="4922"/>
                    <a:pt x="11735" y="4922"/>
                  </a:cubicBezTo>
                  <a:cubicBezTo>
                    <a:pt x="10942" y="4922"/>
                    <a:pt x="10297" y="5564"/>
                    <a:pt x="10292" y="6362"/>
                  </a:cubicBezTo>
                  <a:lnTo>
                    <a:pt x="10292" y="7194"/>
                  </a:lnTo>
                  <a:cubicBezTo>
                    <a:pt x="10292" y="7941"/>
                    <a:pt x="9703" y="8572"/>
                    <a:pt x="8960" y="8591"/>
                  </a:cubicBezTo>
                  <a:cubicBezTo>
                    <a:pt x="8952" y="8591"/>
                    <a:pt x="8943" y="8591"/>
                    <a:pt x="8935" y="8591"/>
                  </a:cubicBezTo>
                  <a:cubicBezTo>
                    <a:pt x="8180" y="8591"/>
                    <a:pt x="7563" y="7980"/>
                    <a:pt x="7558" y="7222"/>
                  </a:cubicBezTo>
                  <a:lnTo>
                    <a:pt x="7558" y="2291"/>
                  </a:lnTo>
                  <a:lnTo>
                    <a:pt x="7619" y="2272"/>
                  </a:lnTo>
                  <a:lnTo>
                    <a:pt x="8315" y="1991"/>
                  </a:lnTo>
                  <a:cubicBezTo>
                    <a:pt x="8378" y="1966"/>
                    <a:pt x="8444" y="1953"/>
                    <a:pt x="8509" y="1953"/>
                  </a:cubicBezTo>
                  <a:cubicBezTo>
                    <a:pt x="8575" y="1953"/>
                    <a:pt x="8640" y="1966"/>
                    <a:pt x="8703" y="1991"/>
                  </a:cubicBezTo>
                  <a:lnTo>
                    <a:pt x="9582" y="2342"/>
                  </a:lnTo>
                  <a:lnTo>
                    <a:pt x="9591" y="2347"/>
                  </a:lnTo>
                  <a:lnTo>
                    <a:pt x="11788" y="3225"/>
                  </a:lnTo>
                  <a:cubicBezTo>
                    <a:pt x="11829" y="3244"/>
                    <a:pt x="11871" y="3253"/>
                    <a:pt x="11913" y="3253"/>
                  </a:cubicBezTo>
                  <a:cubicBezTo>
                    <a:pt x="12025" y="3253"/>
                    <a:pt x="12132" y="3188"/>
                    <a:pt x="12176" y="3076"/>
                  </a:cubicBezTo>
                  <a:cubicBezTo>
                    <a:pt x="12237" y="2926"/>
                    <a:pt x="12157" y="2753"/>
                    <a:pt x="12003" y="2702"/>
                  </a:cubicBezTo>
                  <a:lnTo>
                    <a:pt x="8918" y="1463"/>
                  </a:lnTo>
                  <a:cubicBezTo>
                    <a:pt x="8787" y="1412"/>
                    <a:pt x="8648" y="1386"/>
                    <a:pt x="8510" y="1386"/>
                  </a:cubicBezTo>
                  <a:cubicBezTo>
                    <a:pt x="8371" y="1386"/>
                    <a:pt x="8234" y="1412"/>
                    <a:pt x="8105" y="1463"/>
                  </a:cubicBezTo>
                  <a:lnTo>
                    <a:pt x="7371" y="1758"/>
                  </a:lnTo>
                  <a:lnTo>
                    <a:pt x="5319" y="2580"/>
                  </a:lnTo>
                  <a:lnTo>
                    <a:pt x="5319" y="2188"/>
                  </a:lnTo>
                  <a:cubicBezTo>
                    <a:pt x="5773" y="2071"/>
                    <a:pt x="6086" y="1669"/>
                    <a:pt x="6081" y="1206"/>
                  </a:cubicBezTo>
                  <a:lnTo>
                    <a:pt x="6081" y="1010"/>
                  </a:lnTo>
                  <a:cubicBezTo>
                    <a:pt x="6081" y="454"/>
                    <a:pt x="5628" y="5"/>
                    <a:pt x="5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oogle Shape;584;p39"/>
          <p:cNvGrpSpPr/>
          <p:nvPr/>
        </p:nvGrpSpPr>
        <p:grpSpPr>
          <a:xfrm>
            <a:off x="4181513" y="2153990"/>
            <a:ext cx="326036" cy="367888"/>
            <a:chOff x="1895150" y="3742450"/>
            <a:chExt cx="404925" cy="485075"/>
          </a:xfrm>
        </p:grpSpPr>
        <p:sp>
          <p:nvSpPr>
            <p:cNvPr id="16" name="Google Shape;585;p39"/>
            <p:cNvSpPr/>
            <p:nvPr/>
          </p:nvSpPr>
          <p:spPr>
            <a:xfrm>
              <a:off x="1993075" y="3816075"/>
              <a:ext cx="101150" cy="101975"/>
            </a:xfrm>
            <a:custGeom>
              <a:avLst/>
              <a:gdLst/>
              <a:ahLst/>
              <a:cxnLst/>
              <a:rect l="l" t="t" r="r" b="b"/>
              <a:pathLst>
                <a:path w="4046" h="4079" extrusionOk="0">
                  <a:moveTo>
                    <a:pt x="2045" y="1"/>
                  </a:moveTo>
                  <a:cubicBezTo>
                    <a:pt x="1935" y="1"/>
                    <a:pt x="1823" y="10"/>
                    <a:pt x="1711" y="28"/>
                  </a:cubicBezTo>
                  <a:cubicBezTo>
                    <a:pt x="725" y="187"/>
                    <a:pt x="1" y="1043"/>
                    <a:pt x="1" y="2038"/>
                  </a:cubicBezTo>
                  <a:cubicBezTo>
                    <a:pt x="1" y="3038"/>
                    <a:pt x="725" y="3889"/>
                    <a:pt x="1711" y="4053"/>
                  </a:cubicBezTo>
                  <a:cubicBezTo>
                    <a:pt x="1821" y="4070"/>
                    <a:pt x="1930" y="4079"/>
                    <a:pt x="2037" y="4079"/>
                  </a:cubicBezTo>
                  <a:cubicBezTo>
                    <a:pt x="2898" y="4079"/>
                    <a:pt x="3687" y="3532"/>
                    <a:pt x="3973" y="2693"/>
                  </a:cubicBezTo>
                  <a:cubicBezTo>
                    <a:pt x="4046" y="2470"/>
                    <a:pt x="3867" y="2315"/>
                    <a:pt x="3692" y="2315"/>
                  </a:cubicBezTo>
                  <a:cubicBezTo>
                    <a:pt x="3584" y="2315"/>
                    <a:pt x="3478" y="2373"/>
                    <a:pt x="3431" y="2510"/>
                  </a:cubicBezTo>
                  <a:cubicBezTo>
                    <a:pt x="3215" y="3160"/>
                    <a:pt x="2628" y="3511"/>
                    <a:pt x="2036" y="3511"/>
                  </a:cubicBezTo>
                  <a:cubicBezTo>
                    <a:pt x="1592" y="3511"/>
                    <a:pt x="1145" y="3314"/>
                    <a:pt x="847" y="2898"/>
                  </a:cubicBezTo>
                  <a:cubicBezTo>
                    <a:pt x="145" y="1926"/>
                    <a:pt x="842" y="570"/>
                    <a:pt x="2038" y="570"/>
                  </a:cubicBezTo>
                  <a:cubicBezTo>
                    <a:pt x="2669" y="570"/>
                    <a:pt x="3230" y="972"/>
                    <a:pt x="3431" y="1571"/>
                  </a:cubicBezTo>
                  <a:cubicBezTo>
                    <a:pt x="3478" y="1706"/>
                    <a:pt x="3584" y="1764"/>
                    <a:pt x="3692" y="1764"/>
                  </a:cubicBezTo>
                  <a:cubicBezTo>
                    <a:pt x="3867" y="1764"/>
                    <a:pt x="4046" y="1611"/>
                    <a:pt x="3973" y="1388"/>
                  </a:cubicBezTo>
                  <a:cubicBezTo>
                    <a:pt x="3688" y="548"/>
                    <a:pt x="2903" y="1"/>
                    <a:pt x="2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586;p39"/>
            <p:cNvSpPr/>
            <p:nvPr/>
          </p:nvSpPr>
          <p:spPr>
            <a:xfrm>
              <a:off x="1895150" y="3754700"/>
              <a:ext cx="261650" cy="459625"/>
            </a:xfrm>
            <a:custGeom>
              <a:avLst/>
              <a:gdLst/>
              <a:ahLst/>
              <a:cxnLst/>
              <a:rect l="l" t="t" r="r" b="b"/>
              <a:pathLst>
                <a:path w="10466" h="18385" extrusionOk="0">
                  <a:moveTo>
                    <a:pt x="5941" y="567"/>
                  </a:moveTo>
                  <a:cubicBezTo>
                    <a:pt x="6711" y="567"/>
                    <a:pt x="7481" y="796"/>
                    <a:pt x="8143" y="1254"/>
                  </a:cubicBezTo>
                  <a:lnTo>
                    <a:pt x="8143" y="1745"/>
                  </a:lnTo>
                  <a:cubicBezTo>
                    <a:pt x="8146" y="1891"/>
                    <a:pt x="8026" y="1992"/>
                    <a:pt x="7898" y="1992"/>
                  </a:cubicBezTo>
                  <a:cubicBezTo>
                    <a:pt x="7849" y="1992"/>
                    <a:pt x="7800" y="1978"/>
                    <a:pt x="7755" y="1946"/>
                  </a:cubicBezTo>
                  <a:cubicBezTo>
                    <a:pt x="7213" y="1556"/>
                    <a:pt x="6577" y="1360"/>
                    <a:pt x="5942" y="1360"/>
                  </a:cubicBezTo>
                  <a:cubicBezTo>
                    <a:pt x="5307" y="1360"/>
                    <a:pt x="4672" y="1556"/>
                    <a:pt x="4133" y="1946"/>
                  </a:cubicBezTo>
                  <a:cubicBezTo>
                    <a:pt x="4088" y="1978"/>
                    <a:pt x="4038" y="1992"/>
                    <a:pt x="3989" y="1992"/>
                  </a:cubicBezTo>
                  <a:cubicBezTo>
                    <a:pt x="3861" y="1992"/>
                    <a:pt x="3740" y="1891"/>
                    <a:pt x="3740" y="1745"/>
                  </a:cubicBezTo>
                  <a:lnTo>
                    <a:pt x="3740" y="1254"/>
                  </a:lnTo>
                  <a:cubicBezTo>
                    <a:pt x="4401" y="796"/>
                    <a:pt x="5171" y="567"/>
                    <a:pt x="5941" y="567"/>
                  </a:cubicBezTo>
                  <a:close/>
                  <a:moveTo>
                    <a:pt x="1464" y="5811"/>
                  </a:moveTo>
                  <a:lnTo>
                    <a:pt x="1464" y="7559"/>
                  </a:lnTo>
                  <a:lnTo>
                    <a:pt x="1020" y="7559"/>
                  </a:lnTo>
                  <a:cubicBezTo>
                    <a:pt x="1010" y="7559"/>
                    <a:pt x="1006" y="7555"/>
                    <a:pt x="1006" y="7545"/>
                  </a:cubicBezTo>
                  <a:lnTo>
                    <a:pt x="1006" y="5825"/>
                  </a:lnTo>
                  <a:cubicBezTo>
                    <a:pt x="1006" y="5816"/>
                    <a:pt x="1010" y="5811"/>
                    <a:pt x="1015" y="5811"/>
                  </a:cubicBezTo>
                  <a:close/>
                  <a:moveTo>
                    <a:pt x="3170" y="1735"/>
                  </a:moveTo>
                  <a:lnTo>
                    <a:pt x="3170" y="1749"/>
                  </a:lnTo>
                  <a:cubicBezTo>
                    <a:pt x="3166" y="2231"/>
                    <a:pt x="3564" y="2570"/>
                    <a:pt x="3987" y="2570"/>
                  </a:cubicBezTo>
                  <a:cubicBezTo>
                    <a:pt x="4148" y="2570"/>
                    <a:pt x="4312" y="2521"/>
                    <a:pt x="4460" y="2413"/>
                  </a:cubicBezTo>
                  <a:cubicBezTo>
                    <a:pt x="4901" y="2093"/>
                    <a:pt x="5421" y="1933"/>
                    <a:pt x="5941" y="1933"/>
                  </a:cubicBezTo>
                  <a:cubicBezTo>
                    <a:pt x="6461" y="1933"/>
                    <a:pt x="6981" y="2093"/>
                    <a:pt x="7423" y="2413"/>
                  </a:cubicBezTo>
                  <a:cubicBezTo>
                    <a:pt x="7571" y="2520"/>
                    <a:pt x="7735" y="2569"/>
                    <a:pt x="7895" y="2569"/>
                  </a:cubicBezTo>
                  <a:cubicBezTo>
                    <a:pt x="8322" y="2569"/>
                    <a:pt x="8720" y="2226"/>
                    <a:pt x="8713" y="1740"/>
                  </a:cubicBezTo>
                  <a:lnTo>
                    <a:pt x="8713" y="1740"/>
                  </a:lnTo>
                  <a:cubicBezTo>
                    <a:pt x="9816" y="2862"/>
                    <a:pt x="10143" y="4531"/>
                    <a:pt x="9536" y="5984"/>
                  </a:cubicBezTo>
                  <a:cubicBezTo>
                    <a:pt x="8933" y="7438"/>
                    <a:pt x="7517" y="8382"/>
                    <a:pt x="5941" y="8387"/>
                  </a:cubicBezTo>
                  <a:lnTo>
                    <a:pt x="5941" y="8391"/>
                  </a:lnTo>
                  <a:cubicBezTo>
                    <a:pt x="5937" y="8391"/>
                    <a:pt x="5933" y="8391"/>
                    <a:pt x="5928" y="8391"/>
                  </a:cubicBezTo>
                  <a:cubicBezTo>
                    <a:pt x="4835" y="8391"/>
                    <a:pt x="3827" y="8970"/>
                    <a:pt x="3273" y="9910"/>
                  </a:cubicBezTo>
                  <a:lnTo>
                    <a:pt x="2029" y="9910"/>
                  </a:lnTo>
                  <a:lnTo>
                    <a:pt x="2029" y="4479"/>
                  </a:lnTo>
                  <a:cubicBezTo>
                    <a:pt x="2029" y="3451"/>
                    <a:pt x="2441" y="2465"/>
                    <a:pt x="3170" y="1735"/>
                  </a:cubicBezTo>
                  <a:close/>
                  <a:moveTo>
                    <a:pt x="5962" y="0"/>
                  </a:moveTo>
                  <a:cubicBezTo>
                    <a:pt x="5021" y="0"/>
                    <a:pt x="4079" y="294"/>
                    <a:pt x="3282" y="880"/>
                  </a:cubicBezTo>
                  <a:cubicBezTo>
                    <a:pt x="3273" y="889"/>
                    <a:pt x="3263" y="894"/>
                    <a:pt x="3254" y="903"/>
                  </a:cubicBezTo>
                  <a:cubicBezTo>
                    <a:pt x="2127" y="1745"/>
                    <a:pt x="1464" y="3072"/>
                    <a:pt x="1464" y="4479"/>
                  </a:cubicBezTo>
                  <a:lnTo>
                    <a:pt x="1464" y="5246"/>
                  </a:lnTo>
                  <a:lnTo>
                    <a:pt x="1020" y="5246"/>
                  </a:lnTo>
                  <a:cubicBezTo>
                    <a:pt x="697" y="5246"/>
                    <a:pt x="440" y="5503"/>
                    <a:pt x="440" y="5825"/>
                  </a:cubicBezTo>
                  <a:lnTo>
                    <a:pt x="440" y="7550"/>
                  </a:lnTo>
                  <a:cubicBezTo>
                    <a:pt x="440" y="7872"/>
                    <a:pt x="697" y="8130"/>
                    <a:pt x="1020" y="8130"/>
                  </a:cubicBezTo>
                  <a:lnTo>
                    <a:pt x="1501" y="8130"/>
                  </a:lnTo>
                  <a:lnTo>
                    <a:pt x="1501" y="15482"/>
                  </a:lnTo>
                  <a:cubicBezTo>
                    <a:pt x="1501" y="15617"/>
                    <a:pt x="1590" y="15734"/>
                    <a:pt x="1721" y="15767"/>
                  </a:cubicBezTo>
                  <a:cubicBezTo>
                    <a:pt x="1743" y="15772"/>
                    <a:pt x="1766" y="15775"/>
                    <a:pt x="1788" y="15775"/>
                  </a:cubicBezTo>
                  <a:cubicBezTo>
                    <a:pt x="1942" y="15775"/>
                    <a:pt x="2071" y="15651"/>
                    <a:pt x="2071" y="15491"/>
                  </a:cubicBezTo>
                  <a:lnTo>
                    <a:pt x="2071" y="10485"/>
                  </a:lnTo>
                  <a:lnTo>
                    <a:pt x="2679" y="10485"/>
                  </a:lnTo>
                  <a:lnTo>
                    <a:pt x="2679" y="17398"/>
                  </a:lnTo>
                  <a:cubicBezTo>
                    <a:pt x="2679" y="17627"/>
                    <a:pt x="2497" y="17809"/>
                    <a:pt x="2268" y="17809"/>
                  </a:cubicBezTo>
                  <a:lnTo>
                    <a:pt x="2071" y="17809"/>
                  </a:lnTo>
                  <a:lnTo>
                    <a:pt x="2071" y="16618"/>
                  </a:lnTo>
                  <a:cubicBezTo>
                    <a:pt x="2071" y="16482"/>
                    <a:pt x="1978" y="16360"/>
                    <a:pt x="1847" y="16332"/>
                  </a:cubicBezTo>
                  <a:cubicBezTo>
                    <a:pt x="1825" y="16327"/>
                    <a:pt x="1803" y="16325"/>
                    <a:pt x="1782" y="16325"/>
                  </a:cubicBezTo>
                  <a:cubicBezTo>
                    <a:pt x="1630" y="16325"/>
                    <a:pt x="1501" y="16449"/>
                    <a:pt x="1501" y="16608"/>
                  </a:cubicBezTo>
                  <a:lnTo>
                    <a:pt x="1501" y="17809"/>
                  </a:lnTo>
                  <a:lnTo>
                    <a:pt x="328" y="17809"/>
                  </a:lnTo>
                  <a:cubicBezTo>
                    <a:pt x="192" y="17809"/>
                    <a:pt x="76" y="17903"/>
                    <a:pt x="43" y="18034"/>
                  </a:cubicBezTo>
                  <a:cubicBezTo>
                    <a:pt x="1" y="18211"/>
                    <a:pt x="136" y="18384"/>
                    <a:pt x="319" y="18384"/>
                  </a:cubicBezTo>
                  <a:lnTo>
                    <a:pt x="2356" y="18384"/>
                  </a:lnTo>
                  <a:cubicBezTo>
                    <a:pt x="2389" y="18384"/>
                    <a:pt x="2427" y="18375"/>
                    <a:pt x="2459" y="18361"/>
                  </a:cubicBezTo>
                  <a:cubicBezTo>
                    <a:pt x="2917" y="18267"/>
                    <a:pt x="3245" y="17865"/>
                    <a:pt x="3245" y="17403"/>
                  </a:cubicBezTo>
                  <a:lnTo>
                    <a:pt x="3245" y="10481"/>
                  </a:lnTo>
                  <a:lnTo>
                    <a:pt x="3436" y="10481"/>
                  </a:lnTo>
                  <a:cubicBezTo>
                    <a:pt x="3544" y="10481"/>
                    <a:pt x="3642" y="10424"/>
                    <a:pt x="3689" y="10331"/>
                  </a:cubicBezTo>
                  <a:cubicBezTo>
                    <a:pt x="4133" y="9485"/>
                    <a:pt x="5011" y="8957"/>
                    <a:pt x="5965" y="8957"/>
                  </a:cubicBezTo>
                  <a:cubicBezTo>
                    <a:pt x="8447" y="8957"/>
                    <a:pt x="10466" y="6947"/>
                    <a:pt x="10466" y="4479"/>
                  </a:cubicBezTo>
                  <a:cubicBezTo>
                    <a:pt x="10461" y="3072"/>
                    <a:pt x="9797" y="1745"/>
                    <a:pt x="8671" y="903"/>
                  </a:cubicBezTo>
                  <a:cubicBezTo>
                    <a:pt x="8662" y="894"/>
                    <a:pt x="8652" y="889"/>
                    <a:pt x="8643" y="880"/>
                  </a:cubicBezTo>
                  <a:cubicBezTo>
                    <a:pt x="7846" y="294"/>
                    <a:pt x="6904" y="0"/>
                    <a:pt x="5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587;p39"/>
            <p:cNvSpPr/>
            <p:nvPr/>
          </p:nvSpPr>
          <p:spPr>
            <a:xfrm>
              <a:off x="2052200" y="3742450"/>
              <a:ext cx="247875" cy="485075"/>
            </a:xfrm>
            <a:custGeom>
              <a:avLst/>
              <a:gdLst/>
              <a:ahLst/>
              <a:cxnLst/>
              <a:rect l="l" t="t" r="r" b="b"/>
              <a:pathLst>
                <a:path w="9915" h="19403" extrusionOk="0">
                  <a:moveTo>
                    <a:pt x="7773" y="15677"/>
                  </a:moveTo>
                  <a:cubicBezTo>
                    <a:pt x="7918" y="15677"/>
                    <a:pt x="8054" y="15761"/>
                    <a:pt x="8119" y="15892"/>
                  </a:cubicBezTo>
                  <a:lnTo>
                    <a:pt x="9302" y="18276"/>
                  </a:lnTo>
                  <a:cubicBezTo>
                    <a:pt x="9325" y="18323"/>
                    <a:pt x="9339" y="18379"/>
                    <a:pt x="9344" y="18430"/>
                  </a:cubicBezTo>
                  <a:lnTo>
                    <a:pt x="9344" y="18463"/>
                  </a:lnTo>
                  <a:cubicBezTo>
                    <a:pt x="9344" y="18463"/>
                    <a:pt x="9344" y="18468"/>
                    <a:pt x="9344" y="18472"/>
                  </a:cubicBezTo>
                  <a:cubicBezTo>
                    <a:pt x="9344" y="18482"/>
                    <a:pt x="9339" y="18491"/>
                    <a:pt x="9339" y="18500"/>
                  </a:cubicBezTo>
                  <a:cubicBezTo>
                    <a:pt x="9330" y="18566"/>
                    <a:pt x="9302" y="18631"/>
                    <a:pt x="9260" y="18683"/>
                  </a:cubicBezTo>
                  <a:cubicBezTo>
                    <a:pt x="9185" y="18781"/>
                    <a:pt x="9073" y="18832"/>
                    <a:pt x="8951" y="18832"/>
                  </a:cubicBezTo>
                  <a:lnTo>
                    <a:pt x="795" y="18832"/>
                  </a:lnTo>
                  <a:cubicBezTo>
                    <a:pt x="669" y="18832"/>
                    <a:pt x="571" y="18734"/>
                    <a:pt x="571" y="18613"/>
                  </a:cubicBezTo>
                  <a:lnTo>
                    <a:pt x="571" y="15902"/>
                  </a:lnTo>
                  <a:cubicBezTo>
                    <a:pt x="571" y="15780"/>
                    <a:pt x="669" y="15677"/>
                    <a:pt x="795" y="15677"/>
                  </a:cubicBezTo>
                  <a:close/>
                  <a:moveTo>
                    <a:pt x="6245" y="1"/>
                  </a:moveTo>
                  <a:cubicBezTo>
                    <a:pt x="6091" y="1"/>
                    <a:pt x="5960" y="127"/>
                    <a:pt x="5960" y="281"/>
                  </a:cubicBezTo>
                  <a:lnTo>
                    <a:pt x="5960" y="4268"/>
                  </a:lnTo>
                  <a:cubicBezTo>
                    <a:pt x="5960" y="4404"/>
                    <a:pt x="6053" y="4525"/>
                    <a:pt x="6184" y="4558"/>
                  </a:cubicBezTo>
                  <a:cubicBezTo>
                    <a:pt x="6204" y="4562"/>
                    <a:pt x="6224" y="4564"/>
                    <a:pt x="6244" y="4564"/>
                  </a:cubicBezTo>
                  <a:cubicBezTo>
                    <a:pt x="6398" y="4564"/>
                    <a:pt x="6530" y="4439"/>
                    <a:pt x="6530" y="4277"/>
                  </a:cubicBezTo>
                  <a:lnTo>
                    <a:pt x="6530" y="566"/>
                  </a:lnTo>
                  <a:lnTo>
                    <a:pt x="9302" y="566"/>
                  </a:lnTo>
                  <a:lnTo>
                    <a:pt x="9302" y="1178"/>
                  </a:lnTo>
                  <a:lnTo>
                    <a:pt x="8680" y="1178"/>
                  </a:lnTo>
                  <a:cubicBezTo>
                    <a:pt x="8677" y="1178"/>
                    <a:pt x="8674" y="1178"/>
                    <a:pt x="8670" y="1178"/>
                  </a:cubicBezTo>
                  <a:cubicBezTo>
                    <a:pt x="8539" y="1178"/>
                    <a:pt x="8427" y="1270"/>
                    <a:pt x="8395" y="1398"/>
                  </a:cubicBezTo>
                  <a:cubicBezTo>
                    <a:pt x="8353" y="1576"/>
                    <a:pt x="8489" y="1749"/>
                    <a:pt x="8671" y="1749"/>
                  </a:cubicBezTo>
                  <a:lnTo>
                    <a:pt x="9302" y="1749"/>
                  </a:lnTo>
                  <a:lnTo>
                    <a:pt x="9302" y="2469"/>
                  </a:lnTo>
                  <a:lnTo>
                    <a:pt x="8680" y="2469"/>
                  </a:lnTo>
                  <a:cubicBezTo>
                    <a:pt x="8545" y="2469"/>
                    <a:pt x="8428" y="2557"/>
                    <a:pt x="8395" y="2693"/>
                  </a:cubicBezTo>
                  <a:cubicBezTo>
                    <a:pt x="8353" y="2870"/>
                    <a:pt x="8489" y="3039"/>
                    <a:pt x="8671" y="3039"/>
                  </a:cubicBezTo>
                  <a:lnTo>
                    <a:pt x="9302" y="3039"/>
                  </a:lnTo>
                  <a:lnTo>
                    <a:pt x="9302" y="3721"/>
                  </a:lnTo>
                  <a:lnTo>
                    <a:pt x="7918" y="3721"/>
                  </a:lnTo>
                  <a:cubicBezTo>
                    <a:pt x="7783" y="3721"/>
                    <a:pt x="7666" y="3810"/>
                    <a:pt x="7629" y="3941"/>
                  </a:cubicBezTo>
                  <a:cubicBezTo>
                    <a:pt x="7586" y="4123"/>
                    <a:pt x="7727" y="4291"/>
                    <a:pt x="7909" y="4291"/>
                  </a:cubicBezTo>
                  <a:lnTo>
                    <a:pt x="9302" y="4291"/>
                  </a:lnTo>
                  <a:lnTo>
                    <a:pt x="9302" y="5016"/>
                  </a:lnTo>
                  <a:lnTo>
                    <a:pt x="8680" y="5016"/>
                  </a:lnTo>
                  <a:cubicBezTo>
                    <a:pt x="8677" y="5016"/>
                    <a:pt x="8674" y="5016"/>
                    <a:pt x="8670" y="5016"/>
                  </a:cubicBezTo>
                  <a:cubicBezTo>
                    <a:pt x="8539" y="5016"/>
                    <a:pt x="8427" y="5108"/>
                    <a:pt x="8395" y="5236"/>
                  </a:cubicBezTo>
                  <a:cubicBezTo>
                    <a:pt x="8353" y="5418"/>
                    <a:pt x="8489" y="5586"/>
                    <a:pt x="8671" y="5586"/>
                  </a:cubicBezTo>
                  <a:lnTo>
                    <a:pt x="9302" y="5586"/>
                  </a:lnTo>
                  <a:lnTo>
                    <a:pt x="9302" y="6273"/>
                  </a:lnTo>
                  <a:lnTo>
                    <a:pt x="8680" y="6273"/>
                  </a:lnTo>
                  <a:cubicBezTo>
                    <a:pt x="8677" y="6273"/>
                    <a:pt x="8674" y="6273"/>
                    <a:pt x="8670" y="6273"/>
                  </a:cubicBezTo>
                  <a:cubicBezTo>
                    <a:pt x="8539" y="6273"/>
                    <a:pt x="8427" y="6365"/>
                    <a:pt x="8395" y="6493"/>
                  </a:cubicBezTo>
                  <a:cubicBezTo>
                    <a:pt x="8353" y="6670"/>
                    <a:pt x="8489" y="6839"/>
                    <a:pt x="8671" y="6839"/>
                  </a:cubicBezTo>
                  <a:lnTo>
                    <a:pt x="9302" y="6839"/>
                  </a:lnTo>
                  <a:lnTo>
                    <a:pt x="9302" y="7563"/>
                  </a:lnTo>
                  <a:lnTo>
                    <a:pt x="7918" y="7563"/>
                  </a:lnTo>
                  <a:cubicBezTo>
                    <a:pt x="7915" y="7563"/>
                    <a:pt x="7912" y="7563"/>
                    <a:pt x="7909" y="7563"/>
                  </a:cubicBezTo>
                  <a:cubicBezTo>
                    <a:pt x="7777" y="7563"/>
                    <a:pt x="7660" y="7655"/>
                    <a:pt x="7629" y="7783"/>
                  </a:cubicBezTo>
                  <a:cubicBezTo>
                    <a:pt x="7591" y="7960"/>
                    <a:pt x="7727" y="8129"/>
                    <a:pt x="7909" y="8133"/>
                  </a:cubicBezTo>
                  <a:lnTo>
                    <a:pt x="9302" y="8133"/>
                  </a:lnTo>
                  <a:lnTo>
                    <a:pt x="9302" y="8853"/>
                  </a:lnTo>
                  <a:lnTo>
                    <a:pt x="8680" y="8853"/>
                  </a:lnTo>
                  <a:cubicBezTo>
                    <a:pt x="8545" y="8853"/>
                    <a:pt x="8423" y="8942"/>
                    <a:pt x="8395" y="9078"/>
                  </a:cubicBezTo>
                  <a:cubicBezTo>
                    <a:pt x="8353" y="9255"/>
                    <a:pt x="8489" y="9423"/>
                    <a:pt x="8671" y="9423"/>
                  </a:cubicBezTo>
                  <a:lnTo>
                    <a:pt x="9302" y="9423"/>
                  </a:lnTo>
                  <a:lnTo>
                    <a:pt x="9302" y="10106"/>
                  </a:lnTo>
                  <a:lnTo>
                    <a:pt x="8680" y="10106"/>
                  </a:lnTo>
                  <a:cubicBezTo>
                    <a:pt x="8545" y="10106"/>
                    <a:pt x="8428" y="10195"/>
                    <a:pt x="8395" y="10330"/>
                  </a:cubicBezTo>
                  <a:cubicBezTo>
                    <a:pt x="8353" y="10508"/>
                    <a:pt x="8489" y="10676"/>
                    <a:pt x="8671" y="10676"/>
                  </a:cubicBezTo>
                  <a:lnTo>
                    <a:pt x="9302" y="10676"/>
                  </a:lnTo>
                  <a:lnTo>
                    <a:pt x="9302" y="11396"/>
                  </a:lnTo>
                  <a:lnTo>
                    <a:pt x="7918" y="11396"/>
                  </a:lnTo>
                  <a:cubicBezTo>
                    <a:pt x="7783" y="11396"/>
                    <a:pt x="7666" y="11489"/>
                    <a:pt x="7629" y="11620"/>
                  </a:cubicBezTo>
                  <a:cubicBezTo>
                    <a:pt x="7586" y="11798"/>
                    <a:pt x="7727" y="11971"/>
                    <a:pt x="7909" y="11971"/>
                  </a:cubicBezTo>
                  <a:lnTo>
                    <a:pt x="9302" y="11971"/>
                  </a:lnTo>
                  <a:lnTo>
                    <a:pt x="9302" y="12653"/>
                  </a:lnTo>
                  <a:lnTo>
                    <a:pt x="8680" y="12653"/>
                  </a:lnTo>
                  <a:cubicBezTo>
                    <a:pt x="8677" y="12653"/>
                    <a:pt x="8674" y="12653"/>
                    <a:pt x="8670" y="12653"/>
                  </a:cubicBezTo>
                  <a:cubicBezTo>
                    <a:pt x="8539" y="12653"/>
                    <a:pt x="8427" y="12745"/>
                    <a:pt x="8395" y="12873"/>
                  </a:cubicBezTo>
                  <a:cubicBezTo>
                    <a:pt x="8353" y="13050"/>
                    <a:pt x="8489" y="13223"/>
                    <a:pt x="8671" y="13223"/>
                  </a:cubicBezTo>
                  <a:lnTo>
                    <a:pt x="9302" y="13223"/>
                  </a:lnTo>
                  <a:lnTo>
                    <a:pt x="9302" y="13943"/>
                  </a:lnTo>
                  <a:lnTo>
                    <a:pt x="8680" y="13943"/>
                  </a:lnTo>
                  <a:cubicBezTo>
                    <a:pt x="8545" y="13943"/>
                    <a:pt x="8428" y="14032"/>
                    <a:pt x="8395" y="14168"/>
                  </a:cubicBezTo>
                  <a:cubicBezTo>
                    <a:pt x="8353" y="14345"/>
                    <a:pt x="8489" y="14513"/>
                    <a:pt x="8671" y="14513"/>
                  </a:cubicBezTo>
                  <a:lnTo>
                    <a:pt x="9344" y="14513"/>
                  </a:lnTo>
                  <a:lnTo>
                    <a:pt x="9344" y="17150"/>
                  </a:lnTo>
                  <a:lnTo>
                    <a:pt x="8610" y="15668"/>
                  </a:lnTo>
                  <a:cubicBezTo>
                    <a:pt x="8442" y="15331"/>
                    <a:pt x="8105" y="15121"/>
                    <a:pt x="7731" y="15121"/>
                  </a:cubicBezTo>
                  <a:lnTo>
                    <a:pt x="6535" y="15121"/>
                  </a:lnTo>
                  <a:lnTo>
                    <a:pt x="6535" y="5437"/>
                  </a:lnTo>
                  <a:cubicBezTo>
                    <a:pt x="6540" y="5301"/>
                    <a:pt x="6446" y="5179"/>
                    <a:pt x="6315" y="5147"/>
                  </a:cubicBezTo>
                  <a:cubicBezTo>
                    <a:pt x="6293" y="5142"/>
                    <a:pt x="6270" y="5139"/>
                    <a:pt x="6248" y="5139"/>
                  </a:cubicBezTo>
                  <a:cubicBezTo>
                    <a:pt x="6094" y="5139"/>
                    <a:pt x="5965" y="5263"/>
                    <a:pt x="5965" y="5427"/>
                  </a:cubicBezTo>
                  <a:lnTo>
                    <a:pt x="5965" y="15112"/>
                  </a:lnTo>
                  <a:lnTo>
                    <a:pt x="791" y="15112"/>
                  </a:lnTo>
                  <a:cubicBezTo>
                    <a:pt x="356" y="15112"/>
                    <a:pt x="1" y="15467"/>
                    <a:pt x="1" y="15902"/>
                  </a:cubicBezTo>
                  <a:lnTo>
                    <a:pt x="1" y="18613"/>
                  </a:lnTo>
                  <a:cubicBezTo>
                    <a:pt x="1" y="19047"/>
                    <a:pt x="356" y="19402"/>
                    <a:pt x="791" y="19402"/>
                  </a:cubicBezTo>
                  <a:lnTo>
                    <a:pt x="8956" y="19402"/>
                  </a:lnTo>
                  <a:cubicBezTo>
                    <a:pt x="9423" y="19402"/>
                    <a:pt x="9825" y="19066"/>
                    <a:pt x="9900" y="18603"/>
                  </a:cubicBezTo>
                  <a:cubicBezTo>
                    <a:pt x="9909" y="18575"/>
                    <a:pt x="9914" y="18547"/>
                    <a:pt x="9914" y="18519"/>
                  </a:cubicBezTo>
                  <a:lnTo>
                    <a:pt x="9914" y="2796"/>
                  </a:lnTo>
                  <a:lnTo>
                    <a:pt x="9914" y="281"/>
                  </a:lnTo>
                  <a:cubicBezTo>
                    <a:pt x="9914" y="127"/>
                    <a:pt x="9783" y="1"/>
                    <a:pt x="9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" name="Google Shape;598;p39"/>
          <p:cNvGrpSpPr/>
          <p:nvPr/>
        </p:nvGrpSpPr>
        <p:grpSpPr>
          <a:xfrm>
            <a:off x="4788134" y="3843297"/>
            <a:ext cx="440875" cy="484775"/>
            <a:chOff x="1718375" y="842900"/>
            <a:chExt cx="440875" cy="484775"/>
          </a:xfrm>
        </p:grpSpPr>
        <p:sp>
          <p:nvSpPr>
            <p:cNvPr id="20" name="Google Shape;599;p39"/>
            <p:cNvSpPr/>
            <p:nvPr/>
          </p:nvSpPr>
          <p:spPr>
            <a:xfrm>
              <a:off x="1996925" y="1023625"/>
              <a:ext cx="105550" cy="230750"/>
            </a:xfrm>
            <a:custGeom>
              <a:avLst/>
              <a:gdLst/>
              <a:ahLst/>
              <a:cxnLst/>
              <a:rect l="l" t="t" r="r" b="b"/>
              <a:pathLst>
                <a:path w="4222" h="9230" extrusionOk="0">
                  <a:moveTo>
                    <a:pt x="3936" y="0"/>
                  </a:moveTo>
                  <a:cubicBezTo>
                    <a:pt x="3915" y="0"/>
                    <a:pt x="3893" y="3"/>
                    <a:pt x="3871" y="8"/>
                  </a:cubicBezTo>
                  <a:cubicBezTo>
                    <a:pt x="3740" y="41"/>
                    <a:pt x="3651" y="162"/>
                    <a:pt x="3651" y="293"/>
                  </a:cubicBezTo>
                  <a:lnTo>
                    <a:pt x="3651" y="8660"/>
                  </a:lnTo>
                  <a:lnTo>
                    <a:pt x="328" y="8660"/>
                  </a:lnTo>
                  <a:cubicBezTo>
                    <a:pt x="192" y="8660"/>
                    <a:pt x="76" y="8748"/>
                    <a:pt x="43" y="8884"/>
                  </a:cubicBezTo>
                  <a:cubicBezTo>
                    <a:pt x="1" y="9062"/>
                    <a:pt x="136" y="9230"/>
                    <a:pt x="319" y="9230"/>
                  </a:cubicBezTo>
                  <a:lnTo>
                    <a:pt x="3936" y="9230"/>
                  </a:lnTo>
                  <a:cubicBezTo>
                    <a:pt x="4095" y="9230"/>
                    <a:pt x="4221" y="9104"/>
                    <a:pt x="4221" y="8945"/>
                  </a:cubicBezTo>
                  <a:lnTo>
                    <a:pt x="4221" y="284"/>
                  </a:lnTo>
                  <a:cubicBezTo>
                    <a:pt x="4221" y="124"/>
                    <a:pt x="4089" y="0"/>
                    <a:pt x="3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600;p39"/>
            <p:cNvSpPr/>
            <p:nvPr/>
          </p:nvSpPr>
          <p:spPr>
            <a:xfrm>
              <a:off x="1956275" y="976150"/>
              <a:ext cx="116750" cy="33325"/>
            </a:xfrm>
            <a:custGeom>
              <a:avLst/>
              <a:gdLst/>
              <a:ahLst/>
              <a:cxnLst/>
              <a:rect l="l" t="t" r="r" b="b"/>
              <a:pathLst>
                <a:path w="4670" h="1333" extrusionOk="0">
                  <a:moveTo>
                    <a:pt x="4099" y="570"/>
                  </a:moveTo>
                  <a:lnTo>
                    <a:pt x="4099" y="762"/>
                  </a:lnTo>
                  <a:lnTo>
                    <a:pt x="570" y="762"/>
                  </a:lnTo>
                  <a:lnTo>
                    <a:pt x="570" y="570"/>
                  </a:lnTo>
                  <a:close/>
                  <a:moveTo>
                    <a:pt x="285" y="0"/>
                  </a:moveTo>
                  <a:cubicBezTo>
                    <a:pt x="126" y="0"/>
                    <a:pt x="0" y="131"/>
                    <a:pt x="0" y="285"/>
                  </a:cubicBezTo>
                  <a:lnTo>
                    <a:pt x="0" y="1047"/>
                  </a:lnTo>
                  <a:cubicBezTo>
                    <a:pt x="0" y="1201"/>
                    <a:pt x="126" y="1332"/>
                    <a:pt x="285" y="1332"/>
                  </a:cubicBezTo>
                  <a:lnTo>
                    <a:pt x="4384" y="1332"/>
                  </a:lnTo>
                  <a:cubicBezTo>
                    <a:pt x="4543" y="1332"/>
                    <a:pt x="4670" y="1201"/>
                    <a:pt x="4670" y="1047"/>
                  </a:cubicBezTo>
                  <a:lnTo>
                    <a:pt x="4670" y="285"/>
                  </a:lnTo>
                  <a:cubicBezTo>
                    <a:pt x="4670" y="131"/>
                    <a:pt x="4543" y="0"/>
                    <a:pt x="4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601;p39"/>
            <p:cNvSpPr/>
            <p:nvPr/>
          </p:nvSpPr>
          <p:spPr>
            <a:xfrm>
              <a:off x="1857525" y="1039825"/>
              <a:ext cx="38825" cy="38925"/>
            </a:xfrm>
            <a:custGeom>
              <a:avLst/>
              <a:gdLst/>
              <a:ahLst/>
              <a:cxnLst/>
              <a:rect l="l" t="t" r="r" b="b"/>
              <a:pathLst>
                <a:path w="1553" h="1557" extrusionOk="0">
                  <a:moveTo>
                    <a:pt x="1024" y="533"/>
                  </a:moveTo>
                  <a:lnTo>
                    <a:pt x="1024" y="987"/>
                  </a:lnTo>
                  <a:lnTo>
                    <a:pt x="571" y="987"/>
                  </a:lnTo>
                  <a:lnTo>
                    <a:pt x="571" y="533"/>
                  </a:lnTo>
                  <a:close/>
                  <a:moveTo>
                    <a:pt x="351" y="0"/>
                  </a:moveTo>
                  <a:cubicBezTo>
                    <a:pt x="160" y="0"/>
                    <a:pt x="1" y="159"/>
                    <a:pt x="1" y="351"/>
                  </a:cubicBezTo>
                  <a:lnTo>
                    <a:pt x="1" y="1202"/>
                  </a:lnTo>
                  <a:cubicBezTo>
                    <a:pt x="1" y="1398"/>
                    <a:pt x="160" y="1557"/>
                    <a:pt x="351" y="1557"/>
                  </a:cubicBezTo>
                  <a:lnTo>
                    <a:pt x="1202" y="1557"/>
                  </a:lnTo>
                  <a:cubicBezTo>
                    <a:pt x="1398" y="1557"/>
                    <a:pt x="1552" y="1398"/>
                    <a:pt x="1552" y="1206"/>
                  </a:cubicBezTo>
                  <a:lnTo>
                    <a:pt x="1552" y="351"/>
                  </a:lnTo>
                  <a:cubicBezTo>
                    <a:pt x="1552" y="159"/>
                    <a:pt x="1398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602;p39"/>
            <p:cNvSpPr/>
            <p:nvPr/>
          </p:nvSpPr>
          <p:spPr>
            <a:xfrm>
              <a:off x="1857525" y="1086325"/>
              <a:ext cx="38825" cy="38950"/>
            </a:xfrm>
            <a:custGeom>
              <a:avLst/>
              <a:gdLst/>
              <a:ahLst/>
              <a:cxnLst/>
              <a:rect l="l" t="t" r="r" b="b"/>
              <a:pathLst>
                <a:path w="1553" h="1558" extrusionOk="0">
                  <a:moveTo>
                    <a:pt x="1024" y="529"/>
                  </a:moveTo>
                  <a:lnTo>
                    <a:pt x="1024" y="987"/>
                  </a:lnTo>
                  <a:lnTo>
                    <a:pt x="571" y="987"/>
                  </a:lnTo>
                  <a:lnTo>
                    <a:pt x="571" y="529"/>
                  </a:lnTo>
                  <a:close/>
                  <a:moveTo>
                    <a:pt x="351" y="1"/>
                  </a:moveTo>
                  <a:cubicBezTo>
                    <a:pt x="160" y="1"/>
                    <a:pt x="1" y="160"/>
                    <a:pt x="1" y="351"/>
                  </a:cubicBezTo>
                  <a:lnTo>
                    <a:pt x="1" y="1207"/>
                  </a:lnTo>
                  <a:cubicBezTo>
                    <a:pt x="1" y="1398"/>
                    <a:pt x="160" y="1557"/>
                    <a:pt x="351" y="1557"/>
                  </a:cubicBezTo>
                  <a:lnTo>
                    <a:pt x="1202" y="1557"/>
                  </a:lnTo>
                  <a:cubicBezTo>
                    <a:pt x="1398" y="1557"/>
                    <a:pt x="1552" y="1398"/>
                    <a:pt x="1552" y="1207"/>
                  </a:cubicBezTo>
                  <a:lnTo>
                    <a:pt x="1552" y="351"/>
                  </a:lnTo>
                  <a:cubicBezTo>
                    <a:pt x="1552" y="160"/>
                    <a:pt x="1398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603;p39"/>
            <p:cNvSpPr/>
            <p:nvPr/>
          </p:nvSpPr>
          <p:spPr>
            <a:xfrm>
              <a:off x="1857525" y="1132950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1024" y="529"/>
                  </a:moveTo>
                  <a:lnTo>
                    <a:pt x="1024" y="982"/>
                  </a:lnTo>
                  <a:lnTo>
                    <a:pt x="571" y="982"/>
                  </a:lnTo>
                  <a:lnTo>
                    <a:pt x="571" y="529"/>
                  </a:lnTo>
                  <a:close/>
                  <a:moveTo>
                    <a:pt x="351" y="1"/>
                  </a:moveTo>
                  <a:cubicBezTo>
                    <a:pt x="160" y="1"/>
                    <a:pt x="1" y="155"/>
                    <a:pt x="1" y="351"/>
                  </a:cubicBezTo>
                  <a:lnTo>
                    <a:pt x="1" y="1202"/>
                  </a:lnTo>
                  <a:cubicBezTo>
                    <a:pt x="1" y="1393"/>
                    <a:pt x="160" y="1552"/>
                    <a:pt x="351" y="1552"/>
                  </a:cubicBezTo>
                  <a:lnTo>
                    <a:pt x="1202" y="1552"/>
                  </a:lnTo>
                  <a:cubicBezTo>
                    <a:pt x="1398" y="1552"/>
                    <a:pt x="1552" y="1393"/>
                    <a:pt x="1552" y="1202"/>
                  </a:cubicBezTo>
                  <a:lnTo>
                    <a:pt x="1552" y="351"/>
                  </a:lnTo>
                  <a:cubicBezTo>
                    <a:pt x="1552" y="155"/>
                    <a:pt x="1398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604;p39"/>
            <p:cNvSpPr/>
            <p:nvPr/>
          </p:nvSpPr>
          <p:spPr>
            <a:xfrm>
              <a:off x="1914550" y="1039825"/>
              <a:ext cx="38825" cy="38925"/>
            </a:xfrm>
            <a:custGeom>
              <a:avLst/>
              <a:gdLst/>
              <a:ahLst/>
              <a:cxnLst/>
              <a:rect l="l" t="t" r="r" b="b"/>
              <a:pathLst>
                <a:path w="1553" h="1557" extrusionOk="0">
                  <a:moveTo>
                    <a:pt x="987" y="533"/>
                  </a:moveTo>
                  <a:lnTo>
                    <a:pt x="987" y="987"/>
                  </a:lnTo>
                  <a:lnTo>
                    <a:pt x="529" y="987"/>
                  </a:lnTo>
                  <a:lnTo>
                    <a:pt x="529" y="533"/>
                  </a:lnTo>
                  <a:close/>
                  <a:moveTo>
                    <a:pt x="351" y="0"/>
                  </a:moveTo>
                  <a:cubicBezTo>
                    <a:pt x="155" y="0"/>
                    <a:pt x="1" y="159"/>
                    <a:pt x="1" y="351"/>
                  </a:cubicBezTo>
                  <a:lnTo>
                    <a:pt x="1" y="1202"/>
                  </a:lnTo>
                  <a:cubicBezTo>
                    <a:pt x="1" y="1398"/>
                    <a:pt x="155" y="1557"/>
                    <a:pt x="351" y="1557"/>
                  </a:cubicBezTo>
                  <a:lnTo>
                    <a:pt x="1202" y="1557"/>
                  </a:lnTo>
                  <a:cubicBezTo>
                    <a:pt x="1393" y="1557"/>
                    <a:pt x="1552" y="1398"/>
                    <a:pt x="1552" y="1206"/>
                  </a:cubicBezTo>
                  <a:lnTo>
                    <a:pt x="1552" y="351"/>
                  </a:lnTo>
                  <a:cubicBezTo>
                    <a:pt x="1552" y="159"/>
                    <a:pt x="1393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605;p39"/>
            <p:cNvSpPr/>
            <p:nvPr/>
          </p:nvSpPr>
          <p:spPr>
            <a:xfrm>
              <a:off x="1914550" y="1086325"/>
              <a:ext cx="38825" cy="38950"/>
            </a:xfrm>
            <a:custGeom>
              <a:avLst/>
              <a:gdLst/>
              <a:ahLst/>
              <a:cxnLst/>
              <a:rect l="l" t="t" r="r" b="b"/>
              <a:pathLst>
                <a:path w="1553" h="1558" extrusionOk="0">
                  <a:moveTo>
                    <a:pt x="987" y="529"/>
                  </a:moveTo>
                  <a:lnTo>
                    <a:pt x="987" y="987"/>
                  </a:lnTo>
                  <a:lnTo>
                    <a:pt x="529" y="987"/>
                  </a:lnTo>
                  <a:lnTo>
                    <a:pt x="529" y="529"/>
                  </a:lnTo>
                  <a:close/>
                  <a:moveTo>
                    <a:pt x="351" y="1"/>
                  </a:moveTo>
                  <a:cubicBezTo>
                    <a:pt x="155" y="1"/>
                    <a:pt x="1" y="160"/>
                    <a:pt x="1" y="351"/>
                  </a:cubicBezTo>
                  <a:lnTo>
                    <a:pt x="1" y="1207"/>
                  </a:lnTo>
                  <a:cubicBezTo>
                    <a:pt x="1" y="1398"/>
                    <a:pt x="155" y="1557"/>
                    <a:pt x="351" y="1557"/>
                  </a:cubicBezTo>
                  <a:lnTo>
                    <a:pt x="1202" y="1557"/>
                  </a:lnTo>
                  <a:cubicBezTo>
                    <a:pt x="1393" y="1557"/>
                    <a:pt x="1552" y="1398"/>
                    <a:pt x="1552" y="1207"/>
                  </a:cubicBezTo>
                  <a:lnTo>
                    <a:pt x="1552" y="351"/>
                  </a:lnTo>
                  <a:cubicBezTo>
                    <a:pt x="1552" y="160"/>
                    <a:pt x="1393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606;p39"/>
            <p:cNvSpPr/>
            <p:nvPr/>
          </p:nvSpPr>
          <p:spPr>
            <a:xfrm>
              <a:off x="1914550" y="1132950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987" y="529"/>
                  </a:moveTo>
                  <a:lnTo>
                    <a:pt x="987" y="982"/>
                  </a:lnTo>
                  <a:lnTo>
                    <a:pt x="529" y="982"/>
                  </a:lnTo>
                  <a:lnTo>
                    <a:pt x="529" y="529"/>
                  </a:lnTo>
                  <a:close/>
                  <a:moveTo>
                    <a:pt x="351" y="1"/>
                  </a:moveTo>
                  <a:cubicBezTo>
                    <a:pt x="155" y="1"/>
                    <a:pt x="1" y="155"/>
                    <a:pt x="1" y="351"/>
                  </a:cubicBezTo>
                  <a:lnTo>
                    <a:pt x="1" y="1202"/>
                  </a:lnTo>
                  <a:cubicBezTo>
                    <a:pt x="1" y="1393"/>
                    <a:pt x="155" y="1552"/>
                    <a:pt x="351" y="1552"/>
                  </a:cubicBezTo>
                  <a:lnTo>
                    <a:pt x="1202" y="1552"/>
                  </a:lnTo>
                  <a:cubicBezTo>
                    <a:pt x="1393" y="1552"/>
                    <a:pt x="1552" y="1393"/>
                    <a:pt x="1552" y="1202"/>
                  </a:cubicBezTo>
                  <a:lnTo>
                    <a:pt x="1552" y="351"/>
                  </a:lnTo>
                  <a:cubicBezTo>
                    <a:pt x="1552" y="155"/>
                    <a:pt x="1393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607;p39"/>
            <p:cNvSpPr/>
            <p:nvPr/>
          </p:nvSpPr>
          <p:spPr>
            <a:xfrm>
              <a:off x="1827150" y="845650"/>
              <a:ext cx="275325" cy="408725"/>
            </a:xfrm>
            <a:custGeom>
              <a:avLst/>
              <a:gdLst/>
              <a:ahLst/>
              <a:cxnLst/>
              <a:rect l="l" t="t" r="r" b="b"/>
              <a:pathLst>
                <a:path w="11013" h="16349" extrusionOk="0">
                  <a:moveTo>
                    <a:pt x="7507" y="2079"/>
                  </a:moveTo>
                  <a:lnTo>
                    <a:pt x="8227" y="3173"/>
                  </a:lnTo>
                  <a:lnTo>
                    <a:pt x="6787" y="3173"/>
                  </a:lnTo>
                  <a:lnTo>
                    <a:pt x="7507" y="2079"/>
                  </a:lnTo>
                  <a:close/>
                  <a:moveTo>
                    <a:pt x="9246" y="3780"/>
                  </a:moveTo>
                  <a:cubicBezTo>
                    <a:pt x="9255" y="3780"/>
                    <a:pt x="9264" y="3790"/>
                    <a:pt x="9264" y="3799"/>
                  </a:cubicBezTo>
                  <a:lnTo>
                    <a:pt x="9264" y="4234"/>
                  </a:lnTo>
                  <a:lnTo>
                    <a:pt x="5735" y="4234"/>
                  </a:lnTo>
                  <a:lnTo>
                    <a:pt x="5735" y="3799"/>
                  </a:lnTo>
                  <a:cubicBezTo>
                    <a:pt x="5735" y="3790"/>
                    <a:pt x="5745" y="3780"/>
                    <a:pt x="5754" y="3780"/>
                  </a:cubicBezTo>
                  <a:close/>
                  <a:moveTo>
                    <a:pt x="9264" y="7996"/>
                  </a:moveTo>
                  <a:lnTo>
                    <a:pt x="9264" y="8183"/>
                  </a:lnTo>
                  <a:lnTo>
                    <a:pt x="6264" y="8183"/>
                  </a:lnTo>
                  <a:lnTo>
                    <a:pt x="6264" y="7996"/>
                  </a:lnTo>
                  <a:close/>
                  <a:moveTo>
                    <a:pt x="9264" y="10198"/>
                  </a:moveTo>
                  <a:lnTo>
                    <a:pt x="9264" y="10385"/>
                  </a:lnTo>
                  <a:lnTo>
                    <a:pt x="6264" y="10385"/>
                  </a:lnTo>
                  <a:lnTo>
                    <a:pt x="6264" y="10198"/>
                  </a:lnTo>
                  <a:close/>
                  <a:moveTo>
                    <a:pt x="9264" y="12399"/>
                  </a:moveTo>
                  <a:lnTo>
                    <a:pt x="9264" y="12591"/>
                  </a:lnTo>
                  <a:lnTo>
                    <a:pt x="6264" y="12591"/>
                  </a:lnTo>
                  <a:lnTo>
                    <a:pt x="6264" y="12399"/>
                  </a:lnTo>
                  <a:close/>
                  <a:moveTo>
                    <a:pt x="9264" y="14601"/>
                  </a:moveTo>
                  <a:lnTo>
                    <a:pt x="9264" y="14792"/>
                  </a:lnTo>
                  <a:lnTo>
                    <a:pt x="6264" y="14792"/>
                  </a:lnTo>
                  <a:lnTo>
                    <a:pt x="6264" y="14601"/>
                  </a:lnTo>
                  <a:close/>
                  <a:moveTo>
                    <a:pt x="3609" y="14147"/>
                  </a:moveTo>
                  <a:lnTo>
                    <a:pt x="3609" y="15783"/>
                  </a:lnTo>
                  <a:lnTo>
                    <a:pt x="2697" y="15783"/>
                  </a:lnTo>
                  <a:lnTo>
                    <a:pt x="2697" y="14147"/>
                  </a:lnTo>
                  <a:close/>
                  <a:moveTo>
                    <a:pt x="7498" y="1"/>
                  </a:moveTo>
                  <a:cubicBezTo>
                    <a:pt x="7346" y="1"/>
                    <a:pt x="7217" y="125"/>
                    <a:pt x="7217" y="284"/>
                  </a:cubicBezTo>
                  <a:lnTo>
                    <a:pt x="7217" y="1476"/>
                  </a:lnTo>
                  <a:lnTo>
                    <a:pt x="6100" y="3173"/>
                  </a:lnTo>
                  <a:lnTo>
                    <a:pt x="5754" y="3173"/>
                  </a:lnTo>
                  <a:cubicBezTo>
                    <a:pt x="5432" y="3173"/>
                    <a:pt x="5165" y="3435"/>
                    <a:pt x="5165" y="3762"/>
                  </a:cubicBezTo>
                  <a:lnTo>
                    <a:pt x="5165" y="4234"/>
                  </a:lnTo>
                  <a:lnTo>
                    <a:pt x="4581" y="4234"/>
                  </a:lnTo>
                  <a:cubicBezTo>
                    <a:pt x="4254" y="4234"/>
                    <a:pt x="3987" y="4500"/>
                    <a:pt x="3992" y="4827"/>
                  </a:cubicBezTo>
                  <a:lnTo>
                    <a:pt x="3992" y="6706"/>
                  </a:lnTo>
                  <a:lnTo>
                    <a:pt x="300" y="6706"/>
                  </a:lnTo>
                  <a:cubicBezTo>
                    <a:pt x="136" y="6706"/>
                    <a:pt x="0" y="6837"/>
                    <a:pt x="0" y="7001"/>
                  </a:cubicBezTo>
                  <a:lnTo>
                    <a:pt x="0" y="8955"/>
                  </a:lnTo>
                  <a:cubicBezTo>
                    <a:pt x="0" y="9001"/>
                    <a:pt x="24" y="9048"/>
                    <a:pt x="61" y="9081"/>
                  </a:cubicBezTo>
                  <a:cubicBezTo>
                    <a:pt x="136" y="9144"/>
                    <a:pt x="214" y="9170"/>
                    <a:pt x="285" y="9170"/>
                  </a:cubicBezTo>
                  <a:cubicBezTo>
                    <a:pt x="443" y="9170"/>
                    <a:pt x="571" y="9042"/>
                    <a:pt x="571" y="8884"/>
                  </a:cubicBezTo>
                  <a:lnTo>
                    <a:pt x="571" y="7235"/>
                  </a:lnTo>
                  <a:lnTo>
                    <a:pt x="5698" y="7235"/>
                  </a:lnTo>
                  <a:lnTo>
                    <a:pt x="5698" y="15779"/>
                  </a:lnTo>
                  <a:lnTo>
                    <a:pt x="4179" y="15779"/>
                  </a:lnTo>
                  <a:lnTo>
                    <a:pt x="4179" y="13858"/>
                  </a:lnTo>
                  <a:cubicBezTo>
                    <a:pt x="4179" y="13703"/>
                    <a:pt x="4053" y="13577"/>
                    <a:pt x="3894" y="13577"/>
                  </a:cubicBezTo>
                  <a:lnTo>
                    <a:pt x="2412" y="13577"/>
                  </a:lnTo>
                  <a:cubicBezTo>
                    <a:pt x="2258" y="13577"/>
                    <a:pt x="2127" y="13703"/>
                    <a:pt x="2127" y="13858"/>
                  </a:cubicBezTo>
                  <a:lnTo>
                    <a:pt x="2127" y="15779"/>
                  </a:lnTo>
                  <a:lnTo>
                    <a:pt x="571" y="15779"/>
                  </a:lnTo>
                  <a:lnTo>
                    <a:pt x="571" y="9992"/>
                  </a:lnTo>
                  <a:cubicBezTo>
                    <a:pt x="571" y="9861"/>
                    <a:pt x="482" y="9740"/>
                    <a:pt x="351" y="9707"/>
                  </a:cubicBezTo>
                  <a:cubicBezTo>
                    <a:pt x="329" y="9702"/>
                    <a:pt x="307" y="9699"/>
                    <a:pt x="286" y="9699"/>
                  </a:cubicBezTo>
                  <a:cubicBezTo>
                    <a:pt x="133" y="9699"/>
                    <a:pt x="0" y="9824"/>
                    <a:pt x="0" y="9988"/>
                  </a:cubicBezTo>
                  <a:lnTo>
                    <a:pt x="0" y="16064"/>
                  </a:lnTo>
                  <a:cubicBezTo>
                    <a:pt x="0" y="16218"/>
                    <a:pt x="127" y="16349"/>
                    <a:pt x="286" y="16349"/>
                  </a:cubicBezTo>
                  <a:lnTo>
                    <a:pt x="5983" y="16349"/>
                  </a:lnTo>
                  <a:cubicBezTo>
                    <a:pt x="6137" y="16349"/>
                    <a:pt x="6264" y="16223"/>
                    <a:pt x="6264" y="16064"/>
                  </a:cubicBezTo>
                  <a:lnTo>
                    <a:pt x="6264" y="15363"/>
                  </a:lnTo>
                  <a:lnTo>
                    <a:pt x="9549" y="15363"/>
                  </a:lnTo>
                  <a:cubicBezTo>
                    <a:pt x="9708" y="15363"/>
                    <a:pt x="9835" y="15236"/>
                    <a:pt x="9835" y="15078"/>
                  </a:cubicBezTo>
                  <a:lnTo>
                    <a:pt x="9835" y="14320"/>
                  </a:lnTo>
                  <a:cubicBezTo>
                    <a:pt x="9835" y="14161"/>
                    <a:pt x="9708" y="14035"/>
                    <a:pt x="9549" y="14035"/>
                  </a:cubicBezTo>
                  <a:lnTo>
                    <a:pt x="6264" y="14035"/>
                  </a:lnTo>
                  <a:lnTo>
                    <a:pt x="6264" y="13157"/>
                  </a:lnTo>
                  <a:lnTo>
                    <a:pt x="9549" y="13157"/>
                  </a:lnTo>
                  <a:cubicBezTo>
                    <a:pt x="9708" y="13157"/>
                    <a:pt x="9835" y="13030"/>
                    <a:pt x="9835" y="12876"/>
                  </a:cubicBezTo>
                  <a:lnTo>
                    <a:pt x="9835" y="12114"/>
                  </a:lnTo>
                  <a:cubicBezTo>
                    <a:pt x="9835" y="11955"/>
                    <a:pt x="9708" y="11829"/>
                    <a:pt x="9549" y="11829"/>
                  </a:cubicBezTo>
                  <a:lnTo>
                    <a:pt x="6264" y="11829"/>
                  </a:lnTo>
                  <a:lnTo>
                    <a:pt x="6264" y="10955"/>
                  </a:lnTo>
                  <a:lnTo>
                    <a:pt x="9549" y="10955"/>
                  </a:lnTo>
                  <a:cubicBezTo>
                    <a:pt x="9708" y="10955"/>
                    <a:pt x="9835" y="10829"/>
                    <a:pt x="9835" y="10675"/>
                  </a:cubicBezTo>
                  <a:lnTo>
                    <a:pt x="9835" y="9913"/>
                  </a:lnTo>
                  <a:cubicBezTo>
                    <a:pt x="9835" y="9754"/>
                    <a:pt x="9708" y="9628"/>
                    <a:pt x="9549" y="9628"/>
                  </a:cubicBezTo>
                  <a:lnTo>
                    <a:pt x="6264" y="9628"/>
                  </a:lnTo>
                  <a:lnTo>
                    <a:pt x="6264" y="8754"/>
                  </a:lnTo>
                  <a:lnTo>
                    <a:pt x="9549" y="8754"/>
                  </a:lnTo>
                  <a:cubicBezTo>
                    <a:pt x="9708" y="8754"/>
                    <a:pt x="9835" y="8627"/>
                    <a:pt x="9835" y="8469"/>
                  </a:cubicBezTo>
                  <a:lnTo>
                    <a:pt x="9835" y="7711"/>
                  </a:lnTo>
                  <a:cubicBezTo>
                    <a:pt x="9835" y="7552"/>
                    <a:pt x="9708" y="7426"/>
                    <a:pt x="9549" y="7426"/>
                  </a:cubicBezTo>
                  <a:lnTo>
                    <a:pt x="6264" y="7426"/>
                  </a:lnTo>
                  <a:lnTo>
                    <a:pt x="6264" y="7253"/>
                  </a:lnTo>
                  <a:cubicBezTo>
                    <a:pt x="6264" y="6949"/>
                    <a:pt x="6021" y="6706"/>
                    <a:pt x="5717" y="6706"/>
                  </a:cubicBezTo>
                  <a:lnTo>
                    <a:pt x="4558" y="6706"/>
                  </a:lnTo>
                  <a:lnTo>
                    <a:pt x="4558" y="4827"/>
                  </a:lnTo>
                  <a:cubicBezTo>
                    <a:pt x="4558" y="4813"/>
                    <a:pt x="4567" y="4804"/>
                    <a:pt x="4576" y="4804"/>
                  </a:cubicBezTo>
                  <a:lnTo>
                    <a:pt x="10419" y="4804"/>
                  </a:lnTo>
                  <a:cubicBezTo>
                    <a:pt x="10433" y="4804"/>
                    <a:pt x="10442" y="4813"/>
                    <a:pt x="10442" y="4827"/>
                  </a:cubicBezTo>
                  <a:lnTo>
                    <a:pt x="10442" y="6281"/>
                  </a:lnTo>
                  <a:cubicBezTo>
                    <a:pt x="10438" y="6417"/>
                    <a:pt x="10531" y="6538"/>
                    <a:pt x="10662" y="6566"/>
                  </a:cubicBezTo>
                  <a:cubicBezTo>
                    <a:pt x="10686" y="6572"/>
                    <a:pt x="10710" y="6575"/>
                    <a:pt x="10733" y="6575"/>
                  </a:cubicBezTo>
                  <a:cubicBezTo>
                    <a:pt x="10886" y="6575"/>
                    <a:pt x="11012" y="6449"/>
                    <a:pt x="11012" y="6290"/>
                  </a:cubicBezTo>
                  <a:lnTo>
                    <a:pt x="11012" y="4748"/>
                  </a:lnTo>
                  <a:cubicBezTo>
                    <a:pt x="11012" y="4463"/>
                    <a:pt x="10783" y="4234"/>
                    <a:pt x="10503" y="4234"/>
                  </a:cubicBezTo>
                  <a:lnTo>
                    <a:pt x="9835" y="4234"/>
                  </a:lnTo>
                  <a:lnTo>
                    <a:pt x="9835" y="3720"/>
                  </a:lnTo>
                  <a:cubicBezTo>
                    <a:pt x="9835" y="3439"/>
                    <a:pt x="9606" y="3210"/>
                    <a:pt x="9325" y="3210"/>
                  </a:cubicBezTo>
                  <a:lnTo>
                    <a:pt x="8904" y="3210"/>
                  </a:lnTo>
                  <a:lnTo>
                    <a:pt x="7787" y="1514"/>
                  </a:lnTo>
                  <a:lnTo>
                    <a:pt x="7787" y="294"/>
                  </a:lnTo>
                  <a:cubicBezTo>
                    <a:pt x="7787" y="158"/>
                    <a:pt x="7694" y="41"/>
                    <a:pt x="7563" y="9"/>
                  </a:cubicBezTo>
                  <a:cubicBezTo>
                    <a:pt x="7541" y="3"/>
                    <a:pt x="7519" y="1"/>
                    <a:pt x="7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608;p39"/>
            <p:cNvSpPr/>
            <p:nvPr/>
          </p:nvSpPr>
          <p:spPr>
            <a:xfrm>
              <a:off x="1770700" y="1273000"/>
              <a:ext cx="388550" cy="54675"/>
            </a:xfrm>
            <a:custGeom>
              <a:avLst/>
              <a:gdLst/>
              <a:ahLst/>
              <a:cxnLst/>
              <a:rect l="l" t="t" r="r" b="b"/>
              <a:pathLst>
                <a:path w="15542" h="2187" extrusionOk="0">
                  <a:moveTo>
                    <a:pt x="1301" y="0"/>
                  </a:moveTo>
                  <a:cubicBezTo>
                    <a:pt x="1241" y="0"/>
                    <a:pt x="1178" y="22"/>
                    <a:pt x="1118" y="73"/>
                  </a:cubicBezTo>
                  <a:lnTo>
                    <a:pt x="108" y="900"/>
                  </a:lnTo>
                  <a:lnTo>
                    <a:pt x="104" y="905"/>
                  </a:lnTo>
                  <a:lnTo>
                    <a:pt x="99" y="905"/>
                  </a:lnTo>
                  <a:lnTo>
                    <a:pt x="94" y="909"/>
                  </a:lnTo>
                  <a:lnTo>
                    <a:pt x="90" y="919"/>
                  </a:lnTo>
                  <a:cubicBezTo>
                    <a:pt x="90" y="919"/>
                    <a:pt x="85" y="919"/>
                    <a:pt x="85" y="924"/>
                  </a:cubicBezTo>
                  <a:lnTo>
                    <a:pt x="80" y="928"/>
                  </a:lnTo>
                  <a:cubicBezTo>
                    <a:pt x="48" y="970"/>
                    <a:pt x="29" y="1022"/>
                    <a:pt x="29" y="1073"/>
                  </a:cubicBezTo>
                  <a:cubicBezTo>
                    <a:pt x="29" y="1073"/>
                    <a:pt x="29" y="1078"/>
                    <a:pt x="1" y="1078"/>
                  </a:cubicBezTo>
                  <a:cubicBezTo>
                    <a:pt x="15" y="1082"/>
                    <a:pt x="29" y="1082"/>
                    <a:pt x="43" y="1087"/>
                  </a:cubicBezTo>
                  <a:cubicBezTo>
                    <a:pt x="29" y="1087"/>
                    <a:pt x="29" y="1092"/>
                    <a:pt x="29" y="1096"/>
                  </a:cubicBezTo>
                  <a:cubicBezTo>
                    <a:pt x="29" y="1096"/>
                    <a:pt x="29" y="1101"/>
                    <a:pt x="43" y="1101"/>
                  </a:cubicBezTo>
                  <a:lnTo>
                    <a:pt x="1" y="1106"/>
                  </a:lnTo>
                  <a:lnTo>
                    <a:pt x="43" y="1115"/>
                  </a:lnTo>
                  <a:cubicBezTo>
                    <a:pt x="48" y="1171"/>
                    <a:pt x="66" y="1227"/>
                    <a:pt x="99" y="1279"/>
                  </a:cubicBezTo>
                  <a:lnTo>
                    <a:pt x="104" y="1283"/>
                  </a:lnTo>
                  <a:lnTo>
                    <a:pt x="108" y="1283"/>
                  </a:lnTo>
                  <a:cubicBezTo>
                    <a:pt x="108" y="1283"/>
                    <a:pt x="113" y="1288"/>
                    <a:pt x="141" y="1288"/>
                  </a:cubicBezTo>
                  <a:lnTo>
                    <a:pt x="1123" y="2115"/>
                  </a:lnTo>
                  <a:cubicBezTo>
                    <a:pt x="1183" y="2165"/>
                    <a:pt x="1246" y="2186"/>
                    <a:pt x="1306" y="2186"/>
                  </a:cubicBezTo>
                  <a:cubicBezTo>
                    <a:pt x="1537" y="2186"/>
                    <a:pt x="1717" y="1869"/>
                    <a:pt x="1483" y="1676"/>
                  </a:cubicBezTo>
                  <a:lnTo>
                    <a:pt x="1090" y="1363"/>
                  </a:lnTo>
                  <a:lnTo>
                    <a:pt x="14467" y="1363"/>
                  </a:lnTo>
                  <a:lnTo>
                    <a:pt x="14074" y="1676"/>
                  </a:lnTo>
                  <a:cubicBezTo>
                    <a:pt x="13854" y="1871"/>
                    <a:pt x="14031" y="2179"/>
                    <a:pt x="14260" y="2179"/>
                  </a:cubicBezTo>
                  <a:cubicBezTo>
                    <a:pt x="14317" y="2179"/>
                    <a:pt x="14377" y="2160"/>
                    <a:pt x="14434" y="2115"/>
                  </a:cubicBezTo>
                  <a:lnTo>
                    <a:pt x="15444" y="1288"/>
                  </a:lnTo>
                  <a:lnTo>
                    <a:pt x="15449" y="1283"/>
                  </a:lnTo>
                  <a:lnTo>
                    <a:pt x="15453" y="1279"/>
                  </a:lnTo>
                  <a:lnTo>
                    <a:pt x="15458" y="1274"/>
                  </a:lnTo>
                  <a:lnTo>
                    <a:pt x="15467" y="1288"/>
                  </a:lnTo>
                  <a:lnTo>
                    <a:pt x="15472" y="1283"/>
                  </a:lnTo>
                  <a:lnTo>
                    <a:pt x="15477" y="1279"/>
                  </a:lnTo>
                  <a:lnTo>
                    <a:pt x="15486" y="1265"/>
                  </a:lnTo>
                  <a:cubicBezTo>
                    <a:pt x="15523" y="1227"/>
                    <a:pt x="15533" y="1167"/>
                    <a:pt x="15509" y="1115"/>
                  </a:cubicBezTo>
                  <a:cubicBezTo>
                    <a:pt x="15542" y="1115"/>
                    <a:pt x="15542" y="1110"/>
                    <a:pt x="15542" y="1110"/>
                  </a:cubicBezTo>
                  <a:cubicBezTo>
                    <a:pt x="15542" y="1106"/>
                    <a:pt x="15542" y="1106"/>
                    <a:pt x="15542" y="1106"/>
                  </a:cubicBezTo>
                  <a:cubicBezTo>
                    <a:pt x="15542" y="1101"/>
                    <a:pt x="15542" y="1096"/>
                    <a:pt x="15542" y="1096"/>
                  </a:cubicBezTo>
                  <a:cubicBezTo>
                    <a:pt x="15542" y="1092"/>
                    <a:pt x="15542" y="1092"/>
                    <a:pt x="15542" y="1087"/>
                  </a:cubicBezTo>
                  <a:cubicBezTo>
                    <a:pt x="15542" y="1087"/>
                    <a:pt x="15542" y="1082"/>
                    <a:pt x="15542" y="1082"/>
                  </a:cubicBezTo>
                  <a:cubicBezTo>
                    <a:pt x="15533" y="1078"/>
                    <a:pt x="15519" y="1078"/>
                    <a:pt x="15509" y="1073"/>
                  </a:cubicBezTo>
                  <a:cubicBezTo>
                    <a:pt x="15533" y="1031"/>
                    <a:pt x="15528" y="975"/>
                    <a:pt x="15495" y="938"/>
                  </a:cubicBezTo>
                  <a:lnTo>
                    <a:pt x="15491" y="933"/>
                  </a:lnTo>
                  <a:lnTo>
                    <a:pt x="15486" y="928"/>
                  </a:lnTo>
                  <a:lnTo>
                    <a:pt x="15481" y="919"/>
                  </a:lnTo>
                  <a:lnTo>
                    <a:pt x="15477" y="914"/>
                  </a:lnTo>
                  <a:lnTo>
                    <a:pt x="15477" y="909"/>
                  </a:lnTo>
                  <a:cubicBezTo>
                    <a:pt x="15472" y="909"/>
                    <a:pt x="15472" y="905"/>
                    <a:pt x="15472" y="905"/>
                  </a:cubicBezTo>
                  <a:lnTo>
                    <a:pt x="15463" y="900"/>
                  </a:lnTo>
                  <a:lnTo>
                    <a:pt x="14458" y="73"/>
                  </a:lnTo>
                  <a:cubicBezTo>
                    <a:pt x="14398" y="26"/>
                    <a:pt x="14336" y="5"/>
                    <a:pt x="14277" y="5"/>
                  </a:cubicBezTo>
                  <a:cubicBezTo>
                    <a:pt x="14046" y="5"/>
                    <a:pt x="13866" y="318"/>
                    <a:pt x="14093" y="512"/>
                  </a:cubicBezTo>
                  <a:lnTo>
                    <a:pt x="14490" y="839"/>
                  </a:lnTo>
                  <a:lnTo>
                    <a:pt x="1081" y="839"/>
                  </a:lnTo>
                  <a:lnTo>
                    <a:pt x="1478" y="512"/>
                  </a:lnTo>
                  <a:cubicBezTo>
                    <a:pt x="1712" y="319"/>
                    <a:pt x="1530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609;p39"/>
            <p:cNvSpPr/>
            <p:nvPr/>
          </p:nvSpPr>
          <p:spPr>
            <a:xfrm>
              <a:off x="1718375" y="842900"/>
              <a:ext cx="60600" cy="400500"/>
            </a:xfrm>
            <a:custGeom>
              <a:avLst/>
              <a:gdLst/>
              <a:ahLst/>
              <a:cxnLst/>
              <a:rect l="l" t="t" r="r" b="b"/>
              <a:pathLst>
                <a:path w="2424" h="16020" extrusionOk="0">
                  <a:moveTo>
                    <a:pt x="1208" y="1"/>
                  </a:moveTo>
                  <a:cubicBezTo>
                    <a:pt x="1135" y="1"/>
                    <a:pt x="1061" y="29"/>
                    <a:pt x="1005" y="86"/>
                  </a:cubicBezTo>
                  <a:lnTo>
                    <a:pt x="1000" y="90"/>
                  </a:lnTo>
                  <a:cubicBezTo>
                    <a:pt x="1000" y="95"/>
                    <a:pt x="996" y="100"/>
                    <a:pt x="991" y="105"/>
                  </a:cubicBezTo>
                  <a:lnTo>
                    <a:pt x="164" y="1114"/>
                  </a:lnTo>
                  <a:cubicBezTo>
                    <a:pt x="0" y="1329"/>
                    <a:pt x="188" y="1573"/>
                    <a:pt x="395" y="1573"/>
                  </a:cubicBezTo>
                  <a:cubicBezTo>
                    <a:pt x="466" y="1573"/>
                    <a:pt x="540" y="1544"/>
                    <a:pt x="603" y="1474"/>
                  </a:cubicBezTo>
                  <a:lnTo>
                    <a:pt x="935" y="1077"/>
                  </a:lnTo>
                  <a:lnTo>
                    <a:pt x="935" y="14940"/>
                  </a:lnTo>
                  <a:lnTo>
                    <a:pt x="603" y="14547"/>
                  </a:lnTo>
                  <a:cubicBezTo>
                    <a:pt x="540" y="14476"/>
                    <a:pt x="466" y="14446"/>
                    <a:pt x="394" y="14446"/>
                  </a:cubicBezTo>
                  <a:cubicBezTo>
                    <a:pt x="188" y="14446"/>
                    <a:pt x="1" y="14692"/>
                    <a:pt x="164" y="14907"/>
                  </a:cubicBezTo>
                  <a:lnTo>
                    <a:pt x="991" y="15917"/>
                  </a:lnTo>
                  <a:lnTo>
                    <a:pt x="996" y="15921"/>
                  </a:lnTo>
                  <a:lnTo>
                    <a:pt x="1000" y="15926"/>
                  </a:lnTo>
                  <a:lnTo>
                    <a:pt x="1000" y="15931"/>
                  </a:lnTo>
                  <a:lnTo>
                    <a:pt x="1010" y="15931"/>
                  </a:lnTo>
                  <a:lnTo>
                    <a:pt x="1019" y="15940"/>
                  </a:lnTo>
                  <a:lnTo>
                    <a:pt x="1024" y="15945"/>
                  </a:lnTo>
                  <a:cubicBezTo>
                    <a:pt x="1055" y="15972"/>
                    <a:pt x="1093" y="15983"/>
                    <a:pt x="1132" y="15983"/>
                  </a:cubicBezTo>
                  <a:cubicBezTo>
                    <a:pt x="1140" y="15983"/>
                    <a:pt x="1147" y="15983"/>
                    <a:pt x="1154" y="15982"/>
                  </a:cubicBezTo>
                  <a:cubicBezTo>
                    <a:pt x="1154" y="15996"/>
                    <a:pt x="1159" y="15996"/>
                    <a:pt x="1159" y="16001"/>
                  </a:cubicBezTo>
                  <a:lnTo>
                    <a:pt x="1192" y="16001"/>
                  </a:lnTo>
                  <a:cubicBezTo>
                    <a:pt x="1197" y="16001"/>
                    <a:pt x="1201" y="16001"/>
                    <a:pt x="1206" y="16020"/>
                  </a:cubicBezTo>
                  <a:cubicBezTo>
                    <a:pt x="1206" y="15996"/>
                    <a:pt x="1211" y="15996"/>
                    <a:pt x="1211" y="15996"/>
                  </a:cubicBezTo>
                  <a:lnTo>
                    <a:pt x="1239" y="15996"/>
                  </a:lnTo>
                  <a:cubicBezTo>
                    <a:pt x="1271" y="15991"/>
                    <a:pt x="1309" y="15977"/>
                    <a:pt x="1337" y="15959"/>
                  </a:cubicBezTo>
                  <a:lnTo>
                    <a:pt x="1351" y="15959"/>
                  </a:lnTo>
                  <a:cubicBezTo>
                    <a:pt x="1369" y="15945"/>
                    <a:pt x="1384" y="15931"/>
                    <a:pt x="1398" y="15912"/>
                  </a:cubicBezTo>
                  <a:lnTo>
                    <a:pt x="2229" y="14907"/>
                  </a:lnTo>
                  <a:cubicBezTo>
                    <a:pt x="2332" y="14795"/>
                    <a:pt x="2332" y="14613"/>
                    <a:pt x="2220" y="14505"/>
                  </a:cubicBezTo>
                  <a:cubicBezTo>
                    <a:pt x="2168" y="14463"/>
                    <a:pt x="2104" y="14442"/>
                    <a:pt x="2041" y="14442"/>
                  </a:cubicBezTo>
                  <a:cubicBezTo>
                    <a:pt x="1957" y="14442"/>
                    <a:pt x="1874" y="14478"/>
                    <a:pt x="1818" y="14547"/>
                  </a:cubicBezTo>
                  <a:lnTo>
                    <a:pt x="1505" y="14940"/>
                  </a:lnTo>
                  <a:lnTo>
                    <a:pt x="1505" y="1077"/>
                  </a:lnTo>
                  <a:lnTo>
                    <a:pt x="1818" y="1474"/>
                  </a:lnTo>
                  <a:cubicBezTo>
                    <a:pt x="1881" y="1545"/>
                    <a:pt x="1955" y="1575"/>
                    <a:pt x="2028" y="1575"/>
                  </a:cubicBezTo>
                  <a:cubicBezTo>
                    <a:pt x="2235" y="1575"/>
                    <a:pt x="2424" y="1329"/>
                    <a:pt x="2258" y="1114"/>
                  </a:cubicBezTo>
                  <a:cubicBezTo>
                    <a:pt x="1374" y="44"/>
                    <a:pt x="1430" y="90"/>
                    <a:pt x="1365" y="48"/>
                  </a:cubicBezTo>
                  <a:cubicBezTo>
                    <a:pt x="1317" y="17"/>
                    <a:pt x="1262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2" name="Google Shape;201;p34"/>
          <p:cNvSpPr txBox="1"/>
          <p:nvPr/>
        </p:nvSpPr>
        <p:spPr>
          <a:xfrm>
            <a:off x="5562600" y="2559685"/>
            <a:ext cx="2426970" cy="55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    The 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lower</a:t>
            </a: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floor is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large , </a:t>
            </a:r>
            <a:endParaRPr lang="en-US" sz="1200" dirty="0"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the 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highe</a:t>
            </a: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r tower wall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narrow</a:t>
            </a:r>
            <a:endParaRPr lang="en-US" sz="1200" b="1" dirty="0"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sp>
        <p:nvSpPr>
          <p:cNvPr id="193" name="Google Shape;201;p34"/>
          <p:cNvSpPr txBox="1"/>
          <p:nvPr/>
        </p:nvSpPr>
        <p:spPr>
          <a:xfrm>
            <a:off x="6027467" y="4339969"/>
            <a:ext cx="3116533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 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honoring</a:t>
            </a: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</a:t>
            </a:r>
            <a:r>
              <a:rPr lang="en-US" sz="1200" dirty="0" err="1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buddhism</a:t>
            </a: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and</a:t>
            </a:r>
            <a:r>
              <a:rPr lang="en-US" sz="1200" b="1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creating</a:t>
            </a:r>
            <a:r>
              <a:rPr lang="en-US" sz="1200" dirty="0"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a place to worship buddha</a:t>
            </a:r>
            <a:endParaRPr lang="en-US" sz="1200" dirty="0"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sp>
        <p:nvSpPr>
          <p:cNvPr id="194" name="Google Shape;222;p35"/>
          <p:cNvSpPr/>
          <p:nvPr/>
        </p:nvSpPr>
        <p:spPr>
          <a:xfrm flipH="1">
            <a:off x="811781" y="1245854"/>
            <a:ext cx="7821308" cy="3008400"/>
          </a:xfrm>
          <a:custGeom>
            <a:avLst/>
            <a:gdLst/>
            <a:ahLst/>
            <a:cxnLst/>
            <a:rect l="l" t="t" r="r" b="b"/>
            <a:pathLst>
              <a:path w="338953" h="120336" extrusionOk="0">
                <a:moveTo>
                  <a:pt x="0" y="120336"/>
                </a:moveTo>
                <a:lnTo>
                  <a:pt x="76672" y="120336"/>
                </a:lnTo>
                <a:lnTo>
                  <a:pt x="137654" y="59354"/>
                </a:lnTo>
                <a:lnTo>
                  <a:pt x="201004" y="59354"/>
                </a:lnTo>
                <a:lnTo>
                  <a:pt x="260358" y="0"/>
                </a:lnTo>
                <a:lnTo>
                  <a:pt x="338953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cxnSp>
        <p:nvCxnSpPr>
          <p:cNvPr id="195" name="Google Shape;207;p34"/>
          <p:cNvCxnSpPr/>
          <p:nvPr/>
        </p:nvCxnSpPr>
        <p:spPr>
          <a:xfrm flipH="1">
            <a:off x="6172879" y="3536052"/>
            <a:ext cx="180000" cy="180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208;p34"/>
          <p:cNvCxnSpPr/>
          <p:nvPr/>
        </p:nvCxnSpPr>
        <p:spPr>
          <a:xfrm>
            <a:off x="7926674" y="4147247"/>
            <a:ext cx="0" cy="246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2;p34"/>
          <p:cNvSpPr txBox="1"/>
          <p:nvPr/>
        </p:nvSpPr>
        <p:spPr>
          <a:xfrm>
            <a:off x="7502961" y="3741947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solidFill>
                  <a:schemeClr val="accen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Purpose</a:t>
            </a:r>
            <a:endParaRPr b="1" dirty="0">
              <a:solidFill>
                <a:schemeClr val="accen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10" name="Google Shape;202;p34"/>
          <p:cNvSpPr txBox="1"/>
          <p:nvPr/>
        </p:nvSpPr>
        <p:spPr>
          <a:xfrm>
            <a:off x="5045743" y="3953449"/>
            <a:ext cx="954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 err="1">
                <a:solidFill>
                  <a:schemeClr val="accen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Height</a:t>
            </a:r>
            <a:endParaRPr b="1" dirty="0">
              <a:solidFill>
                <a:schemeClr val="accent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12" name="Google Shape;872;p51"/>
          <p:cNvGrpSpPr/>
          <p:nvPr/>
        </p:nvGrpSpPr>
        <p:grpSpPr>
          <a:xfrm>
            <a:off x="7357566" y="3685509"/>
            <a:ext cx="318974" cy="393897"/>
            <a:chOff x="8062350" y="2735831"/>
            <a:chExt cx="318974" cy="393897"/>
          </a:xfrm>
        </p:grpSpPr>
        <p:sp>
          <p:nvSpPr>
            <p:cNvPr id="213" name="Google Shape;873;p51"/>
            <p:cNvSpPr/>
            <p:nvPr/>
          </p:nvSpPr>
          <p:spPr>
            <a:xfrm>
              <a:off x="8062350" y="2735831"/>
              <a:ext cx="318974" cy="393897"/>
            </a:xfrm>
            <a:custGeom>
              <a:avLst/>
              <a:gdLst/>
              <a:ahLst/>
              <a:cxnLst/>
              <a:rect l="l" t="t" r="r" b="b"/>
              <a:pathLst>
                <a:path w="11827" h="14605" extrusionOk="0">
                  <a:moveTo>
                    <a:pt x="8040" y="430"/>
                  </a:moveTo>
                  <a:lnTo>
                    <a:pt x="8040" y="1230"/>
                  </a:lnTo>
                  <a:lnTo>
                    <a:pt x="6122" y="1230"/>
                  </a:lnTo>
                  <a:lnTo>
                    <a:pt x="6122" y="430"/>
                  </a:lnTo>
                  <a:close/>
                  <a:moveTo>
                    <a:pt x="5910" y="2754"/>
                  </a:moveTo>
                  <a:cubicBezTo>
                    <a:pt x="7052" y="2755"/>
                    <a:pt x="8022" y="3579"/>
                    <a:pt x="8218" y="4696"/>
                  </a:cubicBezTo>
                  <a:lnTo>
                    <a:pt x="3602" y="4696"/>
                  </a:lnTo>
                  <a:cubicBezTo>
                    <a:pt x="3799" y="3572"/>
                    <a:pt x="4768" y="2755"/>
                    <a:pt x="5910" y="2754"/>
                  </a:cubicBezTo>
                  <a:close/>
                  <a:moveTo>
                    <a:pt x="8975" y="5127"/>
                  </a:moveTo>
                  <a:lnTo>
                    <a:pt x="8975" y="5225"/>
                  </a:lnTo>
                  <a:lnTo>
                    <a:pt x="2846" y="5225"/>
                  </a:lnTo>
                  <a:lnTo>
                    <a:pt x="2846" y="5127"/>
                  </a:lnTo>
                  <a:close/>
                  <a:moveTo>
                    <a:pt x="5907" y="10222"/>
                  </a:moveTo>
                  <a:cubicBezTo>
                    <a:pt x="6381" y="10222"/>
                    <a:pt x="6768" y="10603"/>
                    <a:pt x="6768" y="11077"/>
                  </a:cubicBezTo>
                  <a:lnTo>
                    <a:pt x="6768" y="13259"/>
                  </a:lnTo>
                  <a:lnTo>
                    <a:pt x="5053" y="13259"/>
                  </a:lnTo>
                  <a:lnTo>
                    <a:pt x="5053" y="11077"/>
                  </a:lnTo>
                  <a:cubicBezTo>
                    <a:pt x="5053" y="10603"/>
                    <a:pt x="5434" y="10222"/>
                    <a:pt x="5907" y="10222"/>
                  </a:cubicBezTo>
                  <a:close/>
                  <a:moveTo>
                    <a:pt x="5907" y="7389"/>
                  </a:moveTo>
                  <a:lnTo>
                    <a:pt x="7844" y="8759"/>
                  </a:lnTo>
                  <a:lnTo>
                    <a:pt x="7844" y="13259"/>
                  </a:lnTo>
                  <a:lnTo>
                    <a:pt x="7192" y="13259"/>
                  </a:lnTo>
                  <a:lnTo>
                    <a:pt x="7192" y="11077"/>
                  </a:lnTo>
                  <a:cubicBezTo>
                    <a:pt x="7192" y="10364"/>
                    <a:pt x="6620" y="9792"/>
                    <a:pt x="5907" y="9792"/>
                  </a:cubicBezTo>
                  <a:cubicBezTo>
                    <a:pt x="5200" y="9792"/>
                    <a:pt x="4623" y="10364"/>
                    <a:pt x="4623" y="11077"/>
                  </a:cubicBezTo>
                  <a:lnTo>
                    <a:pt x="4623" y="13259"/>
                  </a:lnTo>
                  <a:lnTo>
                    <a:pt x="3977" y="13259"/>
                  </a:lnTo>
                  <a:lnTo>
                    <a:pt x="3977" y="8753"/>
                  </a:lnTo>
                  <a:lnTo>
                    <a:pt x="5907" y="7389"/>
                  </a:lnTo>
                  <a:close/>
                  <a:moveTo>
                    <a:pt x="4137" y="8120"/>
                  </a:moveTo>
                  <a:lnTo>
                    <a:pt x="3664" y="8452"/>
                  </a:lnTo>
                  <a:cubicBezTo>
                    <a:pt x="3590" y="8501"/>
                    <a:pt x="3547" y="8587"/>
                    <a:pt x="3547" y="8673"/>
                  </a:cubicBezTo>
                  <a:lnTo>
                    <a:pt x="3547" y="13259"/>
                  </a:lnTo>
                  <a:lnTo>
                    <a:pt x="3264" y="13259"/>
                  </a:lnTo>
                  <a:cubicBezTo>
                    <a:pt x="3117" y="13259"/>
                    <a:pt x="2994" y="13376"/>
                    <a:pt x="2994" y="13529"/>
                  </a:cubicBezTo>
                  <a:lnTo>
                    <a:pt x="2994" y="13603"/>
                  </a:lnTo>
                  <a:lnTo>
                    <a:pt x="424" y="13603"/>
                  </a:lnTo>
                  <a:lnTo>
                    <a:pt x="424" y="13111"/>
                  </a:lnTo>
                  <a:lnTo>
                    <a:pt x="2908" y="13111"/>
                  </a:lnTo>
                  <a:cubicBezTo>
                    <a:pt x="3190" y="13111"/>
                    <a:pt x="3190" y="12681"/>
                    <a:pt x="2908" y="12681"/>
                  </a:cubicBezTo>
                  <a:lnTo>
                    <a:pt x="1193" y="12681"/>
                  </a:lnTo>
                  <a:lnTo>
                    <a:pt x="1193" y="8120"/>
                  </a:lnTo>
                  <a:close/>
                  <a:moveTo>
                    <a:pt x="8397" y="13683"/>
                  </a:moveTo>
                  <a:lnTo>
                    <a:pt x="8397" y="14187"/>
                  </a:lnTo>
                  <a:lnTo>
                    <a:pt x="3418" y="14187"/>
                  </a:lnTo>
                  <a:lnTo>
                    <a:pt x="3418" y="13683"/>
                  </a:lnTo>
                  <a:close/>
                  <a:moveTo>
                    <a:pt x="5913" y="0"/>
                  </a:moveTo>
                  <a:cubicBezTo>
                    <a:pt x="5797" y="0"/>
                    <a:pt x="5698" y="99"/>
                    <a:pt x="5698" y="215"/>
                  </a:cubicBezTo>
                  <a:lnTo>
                    <a:pt x="5698" y="2330"/>
                  </a:lnTo>
                  <a:cubicBezTo>
                    <a:pt x="4407" y="2428"/>
                    <a:pt x="3356" y="3412"/>
                    <a:pt x="3166" y="4696"/>
                  </a:cubicBezTo>
                  <a:lnTo>
                    <a:pt x="2686" y="4696"/>
                  </a:lnTo>
                  <a:cubicBezTo>
                    <a:pt x="2539" y="4696"/>
                    <a:pt x="2416" y="4813"/>
                    <a:pt x="2416" y="4967"/>
                  </a:cubicBezTo>
                  <a:lnTo>
                    <a:pt x="2416" y="5379"/>
                  </a:lnTo>
                  <a:cubicBezTo>
                    <a:pt x="2416" y="5526"/>
                    <a:pt x="2539" y="5649"/>
                    <a:pt x="2686" y="5649"/>
                  </a:cubicBezTo>
                  <a:lnTo>
                    <a:pt x="3147" y="5649"/>
                  </a:lnTo>
                  <a:lnTo>
                    <a:pt x="3147" y="6239"/>
                  </a:lnTo>
                  <a:cubicBezTo>
                    <a:pt x="3147" y="6384"/>
                    <a:pt x="3255" y="6456"/>
                    <a:pt x="3363" y="6456"/>
                  </a:cubicBezTo>
                  <a:cubicBezTo>
                    <a:pt x="3470" y="6456"/>
                    <a:pt x="3578" y="6384"/>
                    <a:pt x="3578" y="6239"/>
                  </a:cubicBezTo>
                  <a:lnTo>
                    <a:pt x="3578" y="5649"/>
                  </a:lnTo>
                  <a:lnTo>
                    <a:pt x="8255" y="5649"/>
                  </a:lnTo>
                  <a:lnTo>
                    <a:pt x="8255" y="7690"/>
                  </a:lnTo>
                  <a:lnTo>
                    <a:pt x="7087" y="7690"/>
                  </a:lnTo>
                  <a:lnTo>
                    <a:pt x="6073" y="6977"/>
                  </a:lnTo>
                  <a:cubicBezTo>
                    <a:pt x="6024" y="6943"/>
                    <a:pt x="5969" y="6926"/>
                    <a:pt x="5914" y="6926"/>
                  </a:cubicBezTo>
                  <a:cubicBezTo>
                    <a:pt x="5860" y="6926"/>
                    <a:pt x="5806" y="6943"/>
                    <a:pt x="5760" y="6977"/>
                  </a:cubicBezTo>
                  <a:lnTo>
                    <a:pt x="4746" y="7690"/>
                  </a:lnTo>
                  <a:lnTo>
                    <a:pt x="3578" y="7690"/>
                  </a:lnTo>
                  <a:lnTo>
                    <a:pt x="3578" y="7100"/>
                  </a:lnTo>
                  <a:cubicBezTo>
                    <a:pt x="3578" y="6955"/>
                    <a:pt x="3470" y="6883"/>
                    <a:pt x="3363" y="6883"/>
                  </a:cubicBezTo>
                  <a:cubicBezTo>
                    <a:pt x="3255" y="6883"/>
                    <a:pt x="3147" y="6955"/>
                    <a:pt x="3147" y="7100"/>
                  </a:cubicBezTo>
                  <a:lnTo>
                    <a:pt x="3147" y="7690"/>
                  </a:lnTo>
                  <a:lnTo>
                    <a:pt x="984" y="7690"/>
                  </a:lnTo>
                  <a:cubicBezTo>
                    <a:pt x="861" y="7690"/>
                    <a:pt x="769" y="7788"/>
                    <a:pt x="769" y="7905"/>
                  </a:cubicBezTo>
                  <a:lnTo>
                    <a:pt x="769" y="12675"/>
                  </a:lnTo>
                  <a:lnTo>
                    <a:pt x="271" y="12675"/>
                  </a:lnTo>
                  <a:cubicBezTo>
                    <a:pt x="123" y="12675"/>
                    <a:pt x="0" y="12798"/>
                    <a:pt x="0" y="12945"/>
                  </a:cubicBezTo>
                  <a:lnTo>
                    <a:pt x="0" y="13757"/>
                  </a:lnTo>
                  <a:cubicBezTo>
                    <a:pt x="0" y="13904"/>
                    <a:pt x="123" y="14027"/>
                    <a:pt x="271" y="14027"/>
                  </a:cubicBezTo>
                  <a:lnTo>
                    <a:pt x="3000" y="14027"/>
                  </a:lnTo>
                  <a:lnTo>
                    <a:pt x="3000" y="14334"/>
                  </a:lnTo>
                  <a:cubicBezTo>
                    <a:pt x="3000" y="14482"/>
                    <a:pt x="3117" y="14605"/>
                    <a:pt x="3270" y="14605"/>
                  </a:cubicBezTo>
                  <a:lnTo>
                    <a:pt x="8563" y="14605"/>
                  </a:lnTo>
                  <a:cubicBezTo>
                    <a:pt x="8710" y="14605"/>
                    <a:pt x="8833" y="14482"/>
                    <a:pt x="8833" y="14334"/>
                  </a:cubicBezTo>
                  <a:lnTo>
                    <a:pt x="8833" y="14027"/>
                  </a:lnTo>
                  <a:lnTo>
                    <a:pt x="11556" y="14027"/>
                  </a:lnTo>
                  <a:cubicBezTo>
                    <a:pt x="11704" y="14027"/>
                    <a:pt x="11827" y="13904"/>
                    <a:pt x="11827" y="13757"/>
                  </a:cubicBezTo>
                  <a:lnTo>
                    <a:pt x="11827" y="12951"/>
                  </a:lnTo>
                  <a:cubicBezTo>
                    <a:pt x="11827" y="12798"/>
                    <a:pt x="11704" y="12675"/>
                    <a:pt x="11550" y="12675"/>
                  </a:cubicBezTo>
                  <a:lnTo>
                    <a:pt x="11058" y="12675"/>
                  </a:lnTo>
                  <a:lnTo>
                    <a:pt x="11058" y="9724"/>
                  </a:lnTo>
                  <a:cubicBezTo>
                    <a:pt x="11058" y="9580"/>
                    <a:pt x="10951" y="9508"/>
                    <a:pt x="10843" y="9508"/>
                  </a:cubicBezTo>
                  <a:cubicBezTo>
                    <a:pt x="10736" y="9508"/>
                    <a:pt x="10628" y="9580"/>
                    <a:pt x="10628" y="9724"/>
                  </a:cubicBezTo>
                  <a:lnTo>
                    <a:pt x="10628" y="12675"/>
                  </a:lnTo>
                  <a:lnTo>
                    <a:pt x="8888" y="12675"/>
                  </a:lnTo>
                  <a:cubicBezTo>
                    <a:pt x="8606" y="12675"/>
                    <a:pt x="8606" y="13105"/>
                    <a:pt x="8888" y="13105"/>
                  </a:cubicBezTo>
                  <a:lnTo>
                    <a:pt x="11396" y="13105"/>
                  </a:lnTo>
                  <a:lnTo>
                    <a:pt x="11396" y="13603"/>
                  </a:lnTo>
                  <a:lnTo>
                    <a:pt x="8827" y="13603"/>
                  </a:lnTo>
                  <a:lnTo>
                    <a:pt x="8827" y="13529"/>
                  </a:lnTo>
                  <a:cubicBezTo>
                    <a:pt x="8827" y="13376"/>
                    <a:pt x="8704" y="13259"/>
                    <a:pt x="8557" y="13259"/>
                  </a:cubicBezTo>
                  <a:lnTo>
                    <a:pt x="8268" y="13259"/>
                  </a:lnTo>
                  <a:lnTo>
                    <a:pt x="8268" y="8673"/>
                  </a:lnTo>
                  <a:cubicBezTo>
                    <a:pt x="8268" y="8587"/>
                    <a:pt x="8231" y="8501"/>
                    <a:pt x="8157" y="8452"/>
                  </a:cubicBezTo>
                  <a:lnTo>
                    <a:pt x="7684" y="8120"/>
                  </a:lnTo>
                  <a:lnTo>
                    <a:pt x="10628" y="8120"/>
                  </a:lnTo>
                  <a:lnTo>
                    <a:pt x="10628" y="8870"/>
                  </a:lnTo>
                  <a:cubicBezTo>
                    <a:pt x="10628" y="9011"/>
                    <a:pt x="10736" y="9082"/>
                    <a:pt x="10843" y="9082"/>
                  </a:cubicBezTo>
                  <a:cubicBezTo>
                    <a:pt x="10951" y="9082"/>
                    <a:pt x="11058" y="9011"/>
                    <a:pt x="11058" y="8870"/>
                  </a:cubicBezTo>
                  <a:lnTo>
                    <a:pt x="11058" y="7905"/>
                  </a:lnTo>
                  <a:cubicBezTo>
                    <a:pt x="11058" y="7788"/>
                    <a:pt x="10960" y="7690"/>
                    <a:pt x="10843" y="7690"/>
                  </a:cubicBezTo>
                  <a:lnTo>
                    <a:pt x="8673" y="7690"/>
                  </a:lnTo>
                  <a:lnTo>
                    <a:pt x="8673" y="5649"/>
                  </a:lnTo>
                  <a:lnTo>
                    <a:pt x="9134" y="5649"/>
                  </a:lnTo>
                  <a:cubicBezTo>
                    <a:pt x="9282" y="5649"/>
                    <a:pt x="9405" y="5526"/>
                    <a:pt x="9405" y="5379"/>
                  </a:cubicBezTo>
                  <a:lnTo>
                    <a:pt x="9405" y="4967"/>
                  </a:lnTo>
                  <a:cubicBezTo>
                    <a:pt x="9405" y="4813"/>
                    <a:pt x="9282" y="4690"/>
                    <a:pt x="9134" y="4690"/>
                  </a:cubicBezTo>
                  <a:lnTo>
                    <a:pt x="8655" y="4690"/>
                  </a:lnTo>
                  <a:cubicBezTo>
                    <a:pt x="8470" y="3412"/>
                    <a:pt x="7419" y="2428"/>
                    <a:pt x="6129" y="2330"/>
                  </a:cubicBezTo>
                  <a:lnTo>
                    <a:pt x="6129" y="1654"/>
                  </a:lnTo>
                  <a:lnTo>
                    <a:pt x="8083" y="1654"/>
                  </a:lnTo>
                  <a:cubicBezTo>
                    <a:pt x="8298" y="1654"/>
                    <a:pt x="8470" y="1482"/>
                    <a:pt x="8470" y="1266"/>
                  </a:cubicBezTo>
                  <a:lnTo>
                    <a:pt x="8470" y="387"/>
                  </a:lnTo>
                  <a:cubicBezTo>
                    <a:pt x="8470" y="172"/>
                    <a:pt x="8298" y="0"/>
                    <a:pt x="80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874;p51"/>
            <p:cNvSpPr/>
            <p:nvPr/>
          </p:nvSpPr>
          <p:spPr>
            <a:xfrm>
              <a:off x="8174248" y="2895952"/>
              <a:ext cx="33497" cy="30045"/>
            </a:xfrm>
            <a:custGeom>
              <a:avLst/>
              <a:gdLst/>
              <a:ahLst/>
              <a:cxnLst/>
              <a:rect l="l" t="t" r="r" b="b"/>
              <a:pathLst>
                <a:path w="1242" h="1114" extrusionOk="0">
                  <a:moveTo>
                    <a:pt x="812" y="425"/>
                  </a:moveTo>
                  <a:lnTo>
                    <a:pt x="812" y="683"/>
                  </a:lnTo>
                  <a:lnTo>
                    <a:pt x="431" y="683"/>
                  </a:lnTo>
                  <a:lnTo>
                    <a:pt x="431" y="425"/>
                  </a:lnTo>
                  <a:close/>
                  <a:moveTo>
                    <a:pt x="215" y="1"/>
                  </a:moveTo>
                  <a:cubicBezTo>
                    <a:pt x="99" y="1"/>
                    <a:pt x="0" y="93"/>
                    <a:pt x="0" y="210"/>
                  </a:cubicBezTo>
                  <a:lnTo>
                    <a:pt x="0" y="898"/>
                  </a:lnTo>
                  <a:cubicBezTo>
                    <a:pt x="0" y="1015"/>
                    <a:pt x="99" y="1114"/>
                    <a:pt x="215" y="1114"/>
                  </a:cubicBezTo>
                  <a:lnTo>
                    <a:pt x="1027" y="1114"/>
                  </a:lnTo>
                  <a:cubicBezTo>
                    <a:pt x="1144" y="1114"/>
                    <a:pt x="1236" y="1015"/>
                    <a:pt x="1242" y="898"/>
                  </a:cubicBezTo>
                  <a:lnTo>
                    <a:pt x="1242" y="210"/>
                  </a:lnTo>
                  <a:cubicBezTo>
                    <a:pt x="1242" y="93"/>
                    <a:pt x="1144" y="1"/>
                    <a:pt x="10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875;p51"/>
            <p:cNvSpPr/>
            <p:nvPr/>
          </p:nvSpPr>
          <p:spPr>
            <a:xfrm>
              <a:off x="8235740" y="2895952"/>
              <a:ext cx="33524" cy="30045"/>
            </a:xfrm>
            <a:custGeom>
              <a:avLst/>
              <a:gdLst/>
              <a:ahLst/>
              <a:cxnLst/>
              <a:rect l="l" t="t" r="r" b="b"/>
              <a:pathLst>
                <a:path w="1243" h="1114" extrusionOk="0">
                  <a:moveTo>
                    <a:pt x="818" y="425"/>
                  </a:moveTo>
                  <a:lnTo>
                    <a:pt x="818" y="683"/>
                  </a:lnTo>
                  <a:lnTo>
                    <a:pt x="431" y="683"/>
                  </a:lnTo>
                  <a:lnTo>
                    <a:pt x="431" y="425"/>
                  </a:lnTo>
                  <a:close/>
                  <a:moveTo>
                    <a:pt x="206" y="1"/>
                  </a:moveTo>
                  <a:cubicBezTo>
                    <a:pt x="93" y="1"/>
                    <a:pt x="1" y="97"/>
                    <a:pt x="1" y="210"/>
                  </a:cubicBezTo>
                  <a:lnTo>
                    <a:pt x="1" y="898"/>
                  </a:lnTo>
                  <a:cubicBezTo>
                    <a:pt x="1" y="1015"/>
                    <a:pt x="99" y="1114"/>
                    <a:pt x="216" y="1114"/>
                  </a:cubicBezTo>
                  <a:lnTo>
                    <a:pt x="1027" y="1114"/>
                  </a:lnTo>
                  <a:cubicBezTo>
                    <a:pt x="1144" y="1114"/>
                    <a:pt x="1242" y="1015"/>
                    <a:pt x="1242" y="898"/>
                  </a:cubicBezTo>
                  <a:lnTo>
                    <a:pt x="1242" y="210"/>
                  </a:lnTo>
                  <a:cubicBezTo>
                    <a:pt x="1242" y="93"/>
                    <a:pt x="1144" y="1"/>
                    <a:pt x="1027" y="1"/>
                  </a:cubicBezTo>
                  <a:lnTo>
                    <a:pt x="216" y="1"/>
                  </a:ln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876;p51"/>
            <p:cNvSpPr/>
            <p:nvPr/>
          </p:nvSpPr>
          <p:spPr>
            <a:xfrm>
              <a:off x="8299416" y="2997575"/>
              <a:ext cx="37488" cy="63865"/>
            </a:xfrm>
            <a:custGeom>
              <a:avLst/>
              <a:gdLst/>
              <a:ahLst/>
              <a:cxnLst/>
              <a:rect l="l" t="t" r="r" b="b"/>
              <a:pathLst>
                <a:path w="1390" h="2368" extrusionOk="0">
                  <a:moveTo>
                    <a:pt x="965" y="431"/>
                  </a:moveTo>
                  <a:lnTo>
                    <a:pt x="965" y="1937"/>
                  </a:lnTo>
                  <a:lnTo>
                    <a:pt x="424" y="1937"/>
                  </a:lnTo>
                  <a:lnTo>
                    <a:pt x="424" y="431"/>
                  </a:lnTo>
                  <a:close/>
                  <a:moveTo>
                    <a:pt x="215" y="1"/>
                  </a:moveTo>
                  <a:cubicBezTo>
                    <a:pt x="98" y="1"/>
                    <a:pt x="0" y="99"/>
                    <a:pt x="0" y="216"/>
                  </a:cubicBezTo>
                  <a:lnTo>
                    <a:pt x="0" y="2152"/>
                  </a:lnTo>
                  <a:cubicBezTo>
                    <a:pt x="0" y="2269"/>
                    <a:pt x="98" y="2367"/>
                    <a:pt x="215" y="2367"/>
                  </a:cubicBezTo>
                  <a:lnTo>
                    <a:pt x="1180" y="2367"/>
                  </a:lnTo>
                  <a:cubicBezTo>
                    <a:pt x="1297" y="2367"/>
                    <a:pt x="1389" y="2269"/>
                    <a:pt x="1389" y="2152"/>
                  </a:cubicBezTo>
                  <a:lnTo>
                    <a:pt x="1389" y="216"/>
                  </a:lnTo>
                  <a:cubicBezTo>
                    <a:pt x="1389" y="99"/>
                    <a:pt x="1297" y="1"/>
                    <a:pt x="11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877;p51"/>
            <p:cNvSpPr/>
            <p:nvPr/>
          </p:nvSpPr>
          <p:spPr>
            <a:xfrm>
              <a:off x="8106607" y="2997575"/>
              <a:ext cx="37488" cy="63865"/>
            </a:xfrm>
            <a:custGeom>
              <a:avLst/>
              <a:gdLst/>
              <a:ahLst/>
              <a:cxnLst/>
              <a:rect l="l" t="t" r="r" b="b"/>
              <a:pathLst>
                <a:path w="1390" h="2368" extrusionOk="0">
                  <a:moveTo>
                    <a:pt x="959" y="431"/>
                  </a:moveTo>
                  <a:lnTo>
                    <a:pt x="959" y="1937"/>
                  </a:lnTo>
                  <a:lnTo>
                    <a:pt x="425" y="1937"/>
                  </a:lnTo>
                  <a:lnTo>
                    <a:pt x="425" y="431"/>
                  </a:lnTo>
                  <a:close/>
                  <a:moveTo>
                    <a:pt x="209" y="1"/>
                  </a:moveTo>
                  <a:cubicBezTo>
                    <a:pt x="93" y="1"/>
                    <a:pt x="0" y="99"/>
                    <a:pt x="0" y="216"/>
                  </a:cubicBezTo>
                  <a:lnTo>
                    <a:pt x="0" y="2152"/>
                  </a:lnTo>
                  <a:cubicBezTo>
                    <a:pt x="0" y="2269"/>
                    <a:pt x="93" y="2367"/>
                    <a:pt x="209" y="2367"/>
                  </a:cubicBezTo>
                  <a:lnTo>
                    <a:pt x="1174" y="2367"/>
                  </a:lnTo>
                  <a:cubicBezTo>
                    <a:pt x="1291" y="2367"/>
                    <a:pt x="1390" y="2269"/>
                    <a:pt x="1390" y="2152"/>
                  </a:cubicBezTo>
                  <a:lnTo>
                    <a:pt x="1390" y="216"/>
                  </a:lnTo>
                  <a:cubicBezTo>
                    <a:pt x="1390" y="99"/>
                    <a:pt x="1291" y="1"/>
                    <a:pt x="11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878;p51"/>
            <p:cNvSpPr/>
            <p:nvPr/>
          </p:nvSpPr>
          <p:spPr>
            <a:xfrm>
              <a:off x="8195959" y="2972385"/>
              <a:ext cx="51594" cy="11624"/>
            </a:xfrm>
            <a:custGeom>
              <a:avLst/>
              <a:gdLst/>
              <a:ahLst/>
              <a:cxnLst/>
              <a:rect l="l" t="t" r="r" b="b"/>
              <a:pathLst>
                <a:path w="1913" h="431" extrusionOk="0">
                  <a:moveTo>
                    <a:pt x="289" y="1"/>
                  </a:moveTo>
                  <a:cubicBezTo>
                    <a:pt x="1" y="1"/>
                    <a:pt x="1" y="431"/>
                    <a:pt x="289" y="431"/>
                  </a:cubicBezTo>
                  <a:lnTo>
                    <a:pt x="1629" y="431"/>
                  </a:lnTo>
                  <a:cubicBezTo>
                    <a:pt x="1912" y="431"/>
                    <a:pt x="1912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879;p51"/>
            <p:cNvSpPr/>
            <p:nvPr/>
          </p:nvSpPr>
          <p:spPr>
            <a:xfrm>
              <a:off x="8208716" y="2955474"/>
              <a:ext cx="26053" cy="11624"/>
            </a:xfrm>
            <a:custGeom>
              <a:avLst/>
              <a:gdLst/>
              <a:ahLst/>
              <a:cxnLst/>
              <a:rect l="l" t="t" r="r" b="b"/>
              <a:pathLst>
                <a:path w="966" h="431" extrusionOk="0">
                  <a:moveTo>
                    <a:pt x="284" y="1"/>
                  </a:moveTo>
                  <a:cubicBezTo>
                    <a:pt x="1" y="1"/>
                    <a:pt x="1" y="431"/>
                    <a:pt x="284" y="431"/>
                  </a:cubicBezTo>
                  <a:lnTo>
                    <a:pt x="683" y="431"/>
                  </a:lnTo>
                  <a:cubicBezTo>
                    <a:pt x="966" y="431"/>
                    <a:pt x="966" y="1"/>
                    <a:pt x="6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0" name="Google Shape;769;p46"/>
          <p:cNvSpPr txBox="1"/>
          <p:nvPr/>
        </p:nvSpPr>
        <p:spPr>
          <a:xfrm>
            <a:off x="2448174" y="-455870"/>
            <a:ext cx="346667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 panose="02000506030000020004"/>
              <a:buNone/>
              <a:defRPr sz="2200" b="1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2400" dirty="0"/>
              <a:t>Notre-Dam </a:t>
            </a:r>
            <a:r>
              <a:rPr lang="vi-VN" sz="2400" dirty="0" err="1"/>
              <a:t>Cathedral</a:t>
            </a:r>
            <a:r>
              <a:rPr lang="vi-VN" sz="2400" dirty="0"/>
              <a:t>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6"/>
          <p:cNvSpPr txBox="1">
            <a:spLocks noGrp="1"/>
          </p:cNvSpPr>
          <p:nvPr>
            <p:ph type="ctrTitle"/>
          </p:nvPr>
        </p:nvSpPr>
        <p:spPr>
          <a:xfrm>
            <a:off x="772325" y="12537"/>
            <a:ext cx="346667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Notre-Dam </a:t>
            </a:r>
            <a:r>
              <a:rPr lang="vi-VN" sz="2400" dirty="0" err="1"/>
              <a:t>Cathedral</a:t>
            </a:r>
            <a:r>
              <a:rPr lang="vi-VN" sz="2400" dirty="0"/>
              <a:t>.</a:t>
            </a:r>
            <a:endParaRPr lang="en-US" sz="2400" dirty="0"/>
          </a:p>
        </p:txBody>
      </p:sp>
      <p:sp>
        <p:nvSpPr>
          <p:cNvPr id="771" name="Google Shape;771;p46"/>
          <p:cNvSpPr txBox="1"/>
          <p:nvPr/>
        </p:nvSpPr>
        <p:spPr>
          <a:xfrm>
            <a:off x="766377" y="614487"/>
            <a:ext cx="1120292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Years</a:t>
            </a:r>
            <a:endParaRPr sz="2400" dirty="0">
              <a:solidFill>
                <a:schemeClr val="dk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772" name="Google Shape;772;p46"/>
          <p:cNvSpPr txBox="1"/>
          <p:nvPr/>
        </p:nvSpPr>
        <p:spPr>
          <a:xfrm>
            <a:off x="1029420" y="1347818"/>
            <a:ext cx="1553042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Locate</a:t>
            </a:r>
            <a:endParaRPr sz="2400" dirty="0">
              <a:solidFill>
                <a:schemeClr val="dk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773" name="Google Shape;773;p46"/>
          <p:cNvSpPr txBox="1"/>
          <p:nvPr/>
        </p:nvSpPr>
        <p:spPr>
          <a:xfrm>
            <a:off x="2343158" y="3075788"/>
            <a:ext cx="1551011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Agch</a:t>
            </a:r>
            <a:endParaRPr sz="2400" dirty="0">
              <a:solidFill>
                <a:schemeClr val="dk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774" name="Google Shape;774;p46"/>
          <p:cNvSpPr txBox="1"/>
          <p:nvPr/>
        </p:nvSpPr>
        <p:spPr>
          <a:xfrm>
            <a:off x="3218686" y="3957676"/>
            <a:ext cx="1123724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Purpose</a:t>
            </a:r>
            <a:endParaRPr sz="2400" dirty="0">
              <a:solidFill>
                <a:schemeClr val="dk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cxnSp>
        <p:nvCxnSpPr>
          <p:cNvPr id="775" name="Google Shape;775;p46"/>
          <p:cNvCxnSpPr/>
          <p:nvPr/>
        </p:nvCxnSpPr>
        <p:spPr>
          <a:xfrm>
            <a:off x="1961557" y="958737"/>
            <a:ext cx="3197268" cy="421438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46"/>
          <p:cNvCxnSpPr/>
          <p:nvPr/>
        </p:nvCxnSpPr>
        <p:spPr>
          <a:xfrm rot="10800000">
            <a:off x="1559900" y="1880875"/>
            <a:ext cx="1420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46"/>
          <p:cNvSpPr txBox="1"/>
          <p:nvPr/>
        </p:nvSpPr>
        <p:spPr>
          <a:xfrm>
            <a:off x="2632689" y="867518"/>
            <a:ext cx="619611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started  </a:t>
            </a:r>
            <a:r>
              <a:rPr lang="en-US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1863</a:t>
            </a:r>
            <a:r>
              <a:rPr lang="en-US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and  competed in </a:t>
            </a:r>
            <a:r>
              <a:rPr lang="en-US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1880</a:t>
            </a:r>
            <a:endParaRPr lang="en-US" b="1" dirty="0">
              <a:solidFill>
                <a:schemeClr val="dk1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by the </a:t>
            </a:r>
            <a:r>
              <a:rPr lang="en-US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F</a:t>
            </a:r>
            <a:r>
              <a:rPr lang="en-US" b="1" dirty="0" err="1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rench</a:t>
            </a:r>
            <a:r>
              <a:rPr lang="en-US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</a:t>
            </a:r>
            <a:r>
              <a:rPr lang="vi-VN" b="1" dirty="0" err="1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colonist</a:t>
            </a:r>
            <a:r>
              <a:rPr lang="vi-VN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’</a:t>
            </a:r>
            <a:r>
              <a:rPr lang="en-US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s</a:t>
            </a:r>
            <a:r>
              <a:rPr lang="en-US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era</a:t>
            </a:r>
            <a:endParaRPr lang="en-US" dirty="0">
              <a:solidFill>
                <a:schemeClr val="dk1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cxnSp>
        <p:nvCxnSpPr>
          <p:cNvPr id="778" name="Google Shape;778;p46"/>
          <p:cNvCxnSpPr/>
          <p:nvPr/>
        </p:nvCxnSpPr>
        <p:spPr>
          <a:xfrm rot="10800000">
            <a:off x="2382525" y="2748150"/>
            <a:ext cx="125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46"/>
          <p:cNvCxnSpPr/>
          <p:nvPr/>
        </p:nvCxnSpPr>
        <p:spPr>
          <a:xfrm rot="10800000">
            <a:off x="2982925" y="3616450"/>
            <a:ext cx="133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46"/>
          <p:cNvCxnSpPr/>
          <p:nvPr/>
        </p:nvCxnSpPr>
        <p:spPr>
          <a:xfrm rot="10800000">
            <a:off x="3578775" y="4484750"/>
            <a:ext cx="1392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46"/>
          <p:cNvSpPr txBox="1"/>
          <p:nvPr/>
        </p:nvSpPr>
        <p:spPr>
          <a:xfrm>
            <a:off x="3079929" y="1623086"/>
            <a:ext cx="231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The heart of </a:t>
            </a:r>
            <a:r>
              <a:rPr lang="vi-VN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HCM</a:t>
            </a: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city</a:t>
            </a:r>
            <a:endParaRPr lang="en-US" sz="1200" dirty="0">
              <a:solidFill>
                <a:schemeClr val="dk1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sp>
        <p:nvSpPr>
          <p:cNvPr id="784" name="Google Shape;784;p46"/>
          <p:cNvSpPr txBox="1"/>
          <p:nvPr/>
        </p:nvSpPr>
        <p:spPr>
          <a:xfrm>
            <a:off x="4468756" y="3283988"/>
            <a:ext cx="389226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built with stunning </a:t>
            </a:r>
            <a:r>
              <a:rPr lang="en-US" sz="1200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red brick</a:t>
            </a: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façade  , </a:t>
            </a:r>
            <a:endParaRPr lang="en-US" sz="1200" dirty="0">
              <a:solidFill>
                <a:schemeClr val="dk1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spires mixed to </a:t>
            </a:r>
            <a:r>
              <a:rPr lang="en-US" sz="1200" b="1" dirty="0" err="1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european</a:t>
            </a:r>
            <a:r>
              <a:rPr lang="en-US" sz="1200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and </a:t>
            </a:r>
            <a:r>
              <a:rPr lang="en-US" sz="1200" b="1" dirty="0" err="1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vietnamese</a:t>
            </a: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influences</a:t>
            </a:r>
            <a:endParaRPr sz="1200" dirty="0">
              <a:solidFill>
                <a:schemeClr val="dk1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sp>
        <p:nvSpPr>
          <p:cNvPr id="786" name="Google Shape;786;p46"/>
          <p:cNvSpPr txBox="1"/>
          <p:nvPr/>
        </p:nvSpPr>
        <p:spPr>
          <a:xfrm>
            <a:off x="3802380" y="2342515"/>
            <a:ext cx="3284855" cy="58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A length of </a:t>
            </a:r>
            <a:r>
              <a:rPr lang="en-US" sz="1200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93 meters ,</a:t>
            </a:r>
            <a:endParaRPr lang="en-US" sz="1200" b="1" dirty="0">
              <a:solidFill>
                <a:schemeClr val="dk1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A width of </a:t>
            </a:r>
            <a:r>
              <a:rPr lang="en-US" sz="1200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325 meters</a:t>
            </a: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</a:t>
            </a:r>
            <a:endParaRPr lang="en-US" sz="1200" dirty="0">
              <a:solidFill>
                <a:schemeClr val="dk1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A  height ~ </a:t>
            </a:r>
            <a:r>
              <a:rPr lang="en-US" sz="1200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21 meters</a:t>
            </a:r>
            <a:endParaRPr sz="1200" b="1" dirty="0">
              <a:solidFill>
                <a:schemeClr val="dk1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cxnSp>
        <p:nvCxnSpPr>
          <p:cNvPr id="787" name="Google Shape;787;p4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776;p46"/>
          <p:cNvCxnSpPr/>
          <p:nvPr/>
        </p:nvCxnSpPr>
        <p:spPr>
          <a:xfrm rot="10800000">
            <a:off x="1029420" y="1148637"/>
            <a:ext cx="1420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73;p46"/>
          <p:cNvSpPr txBox="1"/>
          <p:nvPr/>
        </p:nvSpPr>
        <p:spPr>
          <a:xfrm>
            <a:off x="1962886" y="2207489"/>
            <a:ext cx="12558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Height</a:t>
            </a:r>
            <a:endParaRPr sz="2400" dirty="0">
              <a:solidFill>
                <a:schemeClr val="dk1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7" name="Google Shape;782;p46"/>
          <p:cNvSpPr txBox="1"/>
          <p:nvPr/>
        </p:nvSpPr>
        <p:spPr>
          <a:xfrm>
            <a:off x="5153759" y="4275982"/>
            <a:ext cx="389226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to provide </a:t>
            </a:r>
            <a:r>
              <a:rPr lang="en-US" sz="1200" b="1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a place of worship</a:t>
            </a:r>
            <a:r>
              <a:rPr lang="en-US" sz="1200" dirty="0">
                <a:solidFill>
                  <a:schemeClr val="dk1"/>
                </a:solidFill>
                <a:latin typeface="Open Sans Light" panose="020B0306030504020204"/>
                <a:ea typeface="Open Sans Light" panose="020B0306030504020204"/>
                <a:cs typeface="Open Sans Light" panose="020B0306030504020204"/>
                <a:sym typeface="Open Sans Light" panose="020B0306030504020204"/>
              </a:rPr>
              <a:t> for the French Catholic community in Saigon. </a:t>
            </a:r>
            <a:endParaRPr lang="en-US" sz="1200" dirty="0">
              <a:solidFill>
                <a:schemeClr val="dk1"/>
              </a:solidFill>
              <a:latin typeface="Open Sans Light" panose="020B0306030504020204"/>
              <a:ea typeface="Open Sans Light" panose="020B0306030504020204"/>
              <a:cs typeface="Open Sans Light" panose="020B0306030504020204"/>
              <a:sym typeface="Open Sans Light" panose="020B0306030504020204"/>
            </a:endParaRPr>
          </a:p>
        </p:txBody>
      </p:sp>
      <p:grpSp>
        <p:nvGrpSpPr>
          <p:cNvPr id="8" name="Google Shape;581;p39"/>
          <p:cNvGrpSpPr/>
          <p:nvPr/>
        </p:nvGrpSpPr>
        <p:grpSpPr>
          <a:xfrm>
            <a:off x="550384" y="754824"/>
            <a:ext cx="415393" cy="452657"/>
            <a:chOff x="4529075" y="238000"/>
            <a:chExt cx="489150" cy="478500"/>
          </a:xfrm>
        </p:grpSpPr>
        <p:sp>
          <p:nvSpPr>
            <p:cNvPr id="9" name="Google Shape;582;p39"/>
            <p:cNvSpPr/>
            <p:nvPr/>
          </p:nvSpPr>
          <p:spPr>
            <a:xfrm>
              <a:off x="4702600" y="560850"/>
              <a:ext cx="20925" cy="14400"/>
            </a:xfrm>
            <a:custGeom>
              <a:avLst/>
              <a:gdLst/>
              <a:ahLst/>
              <a:cxnLst/>
              <a:rect l="l" t="t" r="r" b="b"/>
              <a:pathLst>
                <a:path w="837" h="576" extrusionOk="0">
                  <a:moveTo>
                    <a:pt x="327" y="1"/>
                  </a:moveTo>
                  <a:cubicBezTo>
                    <a:pt x="192" y="1"/>
                    <a:pt x="75" y="94"/>
                    <a:pt x="42" y="225"/>
                  </a:cubicBezTo>
                  <a:cubicBezTo>
                    <a:pt x="0" y="403"/>
                    <a:pt x="136" y="576"/>
                    <a:pt x="323" y="576"/>
                  </a:cubicBezTo>
                  <a:lnTo>
                    <a:pt x="510" y="576"/>
                  </a:lnTo>
                  <a:cubicBezTo>
                    <a:pt x="645" y="576"/>
                    <a:pt x="762" y="482"/>
                    <a:pt x="795" y="351"/>
                  </a:cubicBezTo>
                  <a:cubicBezTo>
                    <a:pt x="837" y="174"/>
                    <a:pt x="701" y="1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583;p39"/>
            <p:cNvSpPr/>
            <p:nvPr/>
          </p:nvSpPr>
          <p:spPr>
            <a:xfrm>
              <a:off x="4529075" y="238000"/>
              <a:ext cx="489150" cy="478500"/>
            </a:xfrm>
            <a:custGeom>
              <a:avLst/>
              <a:gdLst/>
              <a:ahLst/>
              <a:cxnLst/>
              <a:rect l="l" t="t" r="r" b="b"/>
              <a:pathLst>
                <a:path w="19566" h="19140" extrusionOk="0">
                  <a:moveTo>
                    <a:pt x="5072" y="575"/>
                  </a:moveTo>
                  <a:cubicBezTo>
                    <a:pt x="5315" y="575"/>
                    <a:pt x="5511" y="776"/>
                    <a:pt x="5511" y="1019"/>
                  </a:cubicBezTo>
                  <a:lnTo>
                    <a:pt x="5511" y="1202"/>
                  </a:lnTo>
                  <a:cubicBezTo>
                    <a:pt x="5511" y="1445"/>
                    <a:pt x="5315" y="1641"/>
                    <a:pt x="5072" y="1641"/>
                  </a:cubicBezTo>
                  <a:lnTo>
                    <a:pt x="2608" y="1641"/>
                  </a:lnTo>
                  <a:cubicBezTo>
                    <a:pt x="2365" y="1641"/>
                    <a:pt x="2169" y="1440"/>
                    <a:pt x="2169" y="1197"/>
                  </a:cubicBezTo>
                  <a:lnTo>
                    <a:pt x="2169" y="1019"/>
                  </a:lnTo>
                  <a:cubicBezTo>
                    <a:pt x="2169" y="776"/>
                    <a:pt x="2365" y="575"/>
                    <a:pt x="2608" y="575"/>
                  </a:cubicBezTo>
                  <a:close/>
                  <a:moveTo>
                    <a:pt x="4716" y="2206"/>
                  </a:moveTo>
                  <a:lnTo>
                    <a:pt x="4716" y="2800"/>
                  </a:lnTo>
                  <a:lnTo>
                    <a:pt x="2931" y="3520"/>
                  </a:lnTo>
                  <a:lnTo>
                    <a:pt x="2931" y="2206"/>
                  </a:lnTo>
                  <a:close/>
                  <a:moveTo>
                    <a:pt x="15537" y="4735"/>
                  </a:moveTo>
                  <a:lnTo>
                    <a:pt x="16027" y="4931"/>
                  </a:lnTo>
                  <a:cubicBezTo>
                    <a:pt x="16298" y="5044"/>
                    <a:pt x="16429" y="5347"/>
                    <a:pt x="16322" y="5618"/>
                  </a:cubicBezTo>
                  <a:cubicBezTo>
                    <a:pt x="16242" y="5815"/>
                    <a:pt x="16046" y="5946"/>
                    <a:pt x="15836" y="5946"/>
                  </a:cubicBezTo>
                  <a:cubicBezTo>
                    <a:pt x="15766" y="5946"/>
                    <a:pt x="15700" y="5932"/>
                    <a:pt x="15639" y="5908"/>
                  </a:cubicBezTo>
                  <a:lnTo>
                    <a:pt x="15537" y="5866"/>
                  </a:lnTo>
                  <a:lnTo>
                    <a:pt x="15537" y="4735"/>
                  </a:lnTo>
                  <a:close/>
                  <a:moveTo>
                    <a:pt x="6993" y="2520"/>
                  </a:moveTo>
                  <a:lnTo>
                    <a:pt x="6993" y="3651"/>
                  </a:lnTo>
                  <a:lnTo>
                    <a:pt x="5777" y="4142"/>
                  </a:lnTo>
                  <a:lnTo>
                    <a:pt x="2272" y="5544"/>
                  </a:lnTo>
                  <a:lnTo>
                    <a:pt x="2258" y="5553"/>
                  </a:lnTo>
                  <a:lnTo>
                    <a:pt x="1365" y="5908"/>
                  </a:lnTo>
                  <a:cubicBezTo>
                    <a:pt x="1301" y="5934"/>
                    <a:pt x="1234" y="5946"/>
                    <a:pt x="1169" y="5946"/>
                  </a:cubicBezTo>
                  <a:cubicBezTo>
                    <a:pt x="961" y="5946"/>
                    <a:pt x="765" y="5822"/>
                    <a:pt x="683" y="5618"/>
                  </a:cubicBezTo>
                  <a:cubicBezTo>
                    <a:pt x="575" y="5347"/>
                    <a:pt x="706" y="5044"/>
                    <a:pt x="972" y="4936"/>
                  </a:cubicBezTo>
                  <a:lnTo>
                    <a:pt x="2772" y="4216"/>
                  </a:lnTo>
                  <a:lnTo>
                    <a:pt x="2781" y="4212"/>
                  </a:lnTo>
                  <a:lnTo>
                    <a:pt x="6993" y="2520"/>
                  </a:lnTo>
                  <a:close/>
                  <a:moveTo>
                    <a:pt x="16130" y="9900"/>
                  </a:moveTo>
                  <a:cubicBezTo>
                    <a:pt x="16154" y="9900"/>
                    <a:pt x="16177" y="9905"/>
                    <a:pt x="16200" y="9909"/>
                  </a:cubicBezTo>
                  <a:cubicBezTo>
                    <a:pt x="16270" y="9928"/>
                    <a:pt x="16327" y="9975"/>
                    <a:pt x="16364" y="10035"/>
                  </a:cubicBezTo>
                  <a:lnTo>
                    <a:pt x="17009" y="11157"/>
                  </a:lnTo>
                  <a:cubicBezTo>
                    <a:pt x="17046" y="11218"/>
                    <a:pt x="17056" y="11293"/>
                    <a:pt x="17037" y="11358"/>
                  </a:cubicBezTo>
                  <a:cubicBezTo>
                    <a:pt x="17018" y="11428"/>
                    <a:pt x="16972" y="11484"/>
                    <a:pt x="16911" y="11522"/>
                  </a:cubicBezTo>
                  <a:lnTo>
                    <a:pt x="12662" y="13976"/>
                  </a:lnTo>
                  <a:cubicBezTo>
                    <a:pt x="12621" y="14000"/>
                    <a:pt x="12576" y="14011"/>
                    <a:pt x="12531" y="14011"/>
                  </a:cubicBezTo>
                  <a:cubicBezTo>
                    <a:pt x="12439" y="14011"/>
                    <a:pt x="12348" y="13963"/>
                    <a:pt x="12298" y="13877"/>
                  </a:cubicBezTo>
                  <a:lnTo>
                    <a:pt x="11648" y="12756"/>
                  </a:lnTo>
                  <a:cubicBezTo>
                    <a:pt x="11578" y="12630"/>
                    <a:pt x="11620" y="12466"/>
                    <a:pt x="11746" y="12391"/>
                  </a:cubicBezTo>
                  <a:lnTo>
                    <a:pt x="14770" y="10648"/>
                  </a:lnTo>
                  <a:cubicBezTo>
                    <a:pt x="14775" y="10643"/>
                    <a:pt x="14779" y="10643"/>
                    <a:pt x="14784" y="10638"/>
                  </a:cubicBezTo>
                  <a:lnTo>
                    <a:pt x="15999" y="9937"/>
                  </a:lnTo>
                  <a:cubicBezTo>
                    <a:pt x="16037" y="9914"/>
                    <a:pt x="16083" y="9900"/>
                    <a:pt x="16130" y="9900"/>
                  </a:cubicBezTo>
                  <a:close/>
                  <a:moveTo>
                    <a:pt x="10105" y="10106"/>
                  </a:moveTo>
                  <a:cubicBezTo>
                    <a:pt x="10190" y="10106"/>
                    <a:pt x="10255" y="10176"/>
                    <a:pt x="10255" y="10260"/>
                  </a:cubicBezTo>
                  <a:lnTo>
                    <a:pt x="10255" y="16032"/>
                  </a:lnTo>
                  <a:lnTo>
                    <a:pt x="6726" y="16032"/>
                  </a:lnTo>
                  <a:lnTo>
                    <a:pt x="6726" y="10260"/>
                  </a:lnTo>
                  <a:cubicBezTo>
                    <a:pt x="6726" y="10176"/>
                    <a:pt x="6796" y="10106"/>
                    <a:pt x="6876" y="10106"/>
                  </a:cubicBezTo>
                  <a:close/>
                  <a:moveTo>
                    <a:pt x="2608" y="0"/>
                  </a:moveTo>
                  <a:cubicBezTo>
                    <a:pt x="2052" y="0"/>
                    <a:pt x="1599" y="454"/>
                    <a:pt x="1599" y="1010"/>
                  </a:cubicBezTo>
                  <a:lnTo>
                    <a:pt x="1599" y="1206"/>
                  </a:lnTo>
                  <a:cubicBezTo>
                    <a:pt x="1599" y="1669"/>
                    <a:pt x="1912" y="2071"/>
                    <a:pt x="2361" y="2188"/>
                  </a:cubicBezTo>
                  <a:lnTo>
                    <a:pt x="2361" y="3749"/>
                  </a:lnTo>
                  <a:lnTo>
                    <a:pt x="725" y="4399"/>
                  </a:lnTo>
                  <a:cubicBezTo>
                    <a:pt x="454" y="4506"/>
                    <a:pt x="234" y="4716"/>
                    <a:pt x="117" y="4983"/>
                  </a:cubicBezTo>
                  <a:cubicBezTo>
                    <a:pt x="0" y="5249"/>
                    <a:pt x="0" y="5548"/>
                    <a:pt x="108" y="5819"/>
                  </a:cubicBezTo>
                  <a:cubicBezTo>
                    <a:pt x="286" y="6247"/>
                    <a:pt x="700" y="6506"/>
                    <a:pt x="1135" y="6506"/>
                  </a:cubicBezTo>
                  <a:cubicBezTo>
                    <a:pt x="1271" y="6506"/>
                    <a:pt x="1409" y="6481"/>
                    <a:pt x="1543" y="6427"/>
                  </a:cubicBezTo>
                  <a:lnTo>
                    <a:pt x="2057" y="6226"/>
                  </a:lnTo>
                  <a:lnTo>
                    <a:pt x="2057" y="15845"/>
                  </a:lnTo>
                  <a:cubicBezTo>
                    <a:pt x="2057" y="16261"/>
                    <a:pt x="2393" y="16598"/>
                    <a:pt x="2809" y="16598"/>
                  </a:cubicBezTo>
                  <a:lnTo>
                    <a:pt x="14635" y="16598"/>
                  </a:lnTo>
                  <a:cubicBezTo>
                    <a:pt x="14798" y="16598"/>
                    <a:pt x="14929" y="16467"/>
                    <a:pt x="14929" y="16299"/>
                  </a:cubicBezTo>
                  <a:lnTo>
                    <a:pt x="14929" y="14476"/>
                  </a:lnTo>
                  <a:cubicBezTo>
                    <a:pt x="14929" y="14443"/>
                    <a:pt x="14920" y="14410"/>
                    <a:pt x="14896" y="14387"/>
                  </a:cubicBezTo>
                  <a:cubicBezTo>
                    <a:pt x="14813" y="14310"/>
                    <a:pt x="14727" y="14278"/>
                    <a:pt x="14647" y="14278"/>
                  </a:cubicBezTo>
                  <a:cubicBezTo>
                    <a:pt x="14490" y="14278"/>
                    <a:pt x="14363" y="14406"/>
                    <a:pt x="14363" y="14565"/>
                  </a:cubicBezTo>
                  <a:lnTo>
                    <a:pt x="14363" y="15957"/>
                  </a:lnTo>
                  <a:cubicBezTo>
                    <a:pt x="14363" y="15999"/>
                    <a:pt x="14331" y="16032"/>
                    <a:pt x="14289" y="16032"/>
                  </a:cubicBezTo>
                  <a:lnTo>
                    <a:pt x="10830" y="16032"/>
                  </a:lnTo>
                  <a:lnTo>
                    <a:pt x="10830" y="10255"/>
                  </a:lnTo>
                  <a:cubicBezTo>
                    <a:pt x="10830" y="9858"/>
                    <a:pt x="10507" y="9535"/>
                    <a:pt x="10110" y="9535"/>
                  </a:cubicBezTo>
                  <a:lnTo>
                    <a:pt x="6880" y="9535"/>
                  </a:lnTo>
                  <a:cubicBezTo>
                    <a:pt x="6483" y="9535"/>
                    <a:pt x="6161" y="9858"/>
                    <a:pt x="6161" y="10255"/>
                  </a:cubicBezTo>
                  <a:lnTo>
                    <a:pt x="6161" y="16032"/>
                  </a:lnTo>
                  <a:lnTo>
                    <a:pt x="2814" y="16032"/>
                  </a:lnTo>
                  <a:cubicBezTo>
                    <a:pt x="2711" y="16032"/>
                    <a:pt x="2627" y="15948"/>
                    <a:pt x="2627" y="15845"/>
                  </a:cubicBezTo>
                  <a:lnTo>
                    <a:pt x="2627" y="5997"/>
                  </a:lnTo>
                  <a:lnTo>
                    <a:pt x="5960" y="4660"/>
                  </a:lnTo>
                  <a:lnTo>
                    <a:pt x="6960" y="4258"/>
                  </a:lnTo>
                  <a:lnTo>
                    <a:pt x="6960" y="7198"/>
                  </a:lnTo>
                  <a:cubicBezTo>
                    <a:pt x="6960" y="8152"/>
                    <a:pt x="7642" y="8988"/>
                    <a:pt x="8586" y="9143"/>
                  </a:cubicBezTo>
                  <a:cubicBezTo>
                    <a:pt x="8697" y="9161"/>
                    <a:pt x="8808" y="9170"/>
                    <a:pt x="8916" y="9170"/>
                  </a:cubicBezTo>
                  <a:cubicBezTo>
                    <a:pt x="9972" y="9170"/>
                    <a:pt x="10868" y="8315"/>
                    <a:pt x="10872" y="7217"/>
                  </a:cubicBezTo>
                  <a:lnTo>
                    <a:pt x="10872" y="6390"/>
                  </a:lnTo>
                  <a:cubicBezTo>
                    <a:pt x="10867" y="5913"/>
                    <a:pt x="11237" y="5520"/>
                    <a:pt x="11713" y="5492"/>
                  </a:cubicBezTo>
                  <a:cubicBezTo>
                    <a:pt x="11724" y="5492"/>
                    <a:pt x="11736" y="5492"/>
                    <a:pt x="11747" y="5492"/>
                  </a:cubicBezTo>
                  <a:cubicBezTo>
                    <a:pt x="12223" y="5492"/>
                    <a:pt x="12615" y="5882"/>
                    <a:pt x="12615" y="6366"/>
                  </a:cubicBezTo>
                  <a:lnTo>
                    <a:pt x="12615" y="7867"/>
                  </a:lnTo>
                  <a:cubicBezTo>
                    <a:pt x="12611" y="8540"/>
                    <a:pt x="13064" y="9129"/>
                    <a:pt x="13714" y="9297"/>
                  </a:cubicBezTo>
                  <a:cubicBezTo>
                    <a:pt x="13836" y="9330"/>
                    <a:pt x="13964" y="9346"/>
                    <a:pt x="14091" y="9346"/>
                  </a:cubicBezTo>
                  <a:cubicBezTo>
                    <a:pt x="14183" y="9346"/>
                    <a:pt x="14274" y="9338"/>
                    <a:pt x="14363" y="9320"/>
                  </a:cubicBezTo>
                  <a:lnTo>
                    <a:pt x="14363" y="10222"/>
                  </a:lnTo>
                  <a:lnTo>
                    <a:pt x="11470" y="11896"/>
                  </a:lnTo>
                  <a:cubicBezTo>
                    <a:pt x="11068" y="12125"/>
                    <a:pt x="10933" y="12639"/>
                    <a:pt x="11162" y="13041"/>
                  </a:cubicBezTo>
                  <a:lnTo>
                    <a:pt x="11811" y="14163"/>
                  </a:lnTo>
                  <a:cubicBezTo>
                    <a:pt x="11924" y="14354"/>
                    <a:pt x="12106" y="14494"/>
                    <a:pt x="12321" y="14551"/>
                  </a:cubicBezTo>
                  <a:cubicBezTo>
                    <a:pt x="12391" y="14569"/>
                    <a:pt x="12466" y="14579"/>
                    <a:pt x="12536" y="14579"/>
                  </a:cubicBezTo>
                  <a:cubicBezTo>
                    <a:pt x="12685" y="14579"/>
                    <a:pt x="12830" y="14541"/>
                    <a:pt x="12957" y="14466"/>
                  </a:cubicBezTo>
                  <a:lnTo>
                    <a:pt x="17215" y="12008"/>
                  </a:lnTo>
                  <a:cubicBezTo>
                    <a:pt x="17612" y="11779"/>
                    <a:pt x="17752" y="11265"/>
                    <a:pt x="17518" y="10867"/>
                  </a:cubicBezTo>
                  <a:lnTo>
                    <a:pt x="17341" y="10550"/>
                  </a:lnTo>
                  <a:lnTo>
                    <a:pt x="17916" y="10218"/>
                  </a:lnTo>
                  <a:cubicBezTo>
                    <a:pt x="17961" y="10191"/>
                    <a:pt x="18009" y="10179"/>
                    <a:pt x="18057" y="10179"/>
                  </a:cubicBezTo>
                  <a:cubicBezTo>
                    <a:pt x="18153" y="10179"/>
                    <a:pt x="18246" y="10230"/>
                    <a:pt x="18299" y="10321"/>
                  </a:cubicBezTo>
                  <a:lnTo>
                    <a:pt x="18874" y="11321"/>
                  </a:lnTo>
                  <a:cubicBezTo>
                    <a:pt x="18944" y="11433"/>
                    <a:pt x="18921" y="11578"/>
                    <a:pt x="18822" y="11667"/>
                  </a:cubicBezTo>
                  <a:lnTo>
                    <a:pt x="16112" y="14153"/>
                  </a:lnTo>
                  <a:cubicBezTo>
                    <a:pt x="15794" y="14443"/>
                    <a:pt x="15719" y="14915"/>
                    <a:pt x="15939" y="15289"/>
                  </a:cubicBezTo>
                  <a:lnTo>
                    <a:pt x="16140" y="15640"/>
                  </a:lnTo>
                  <a:lnTo>
                    <a:pt x="15981" y="15728"/>
                  </a:lnTo>
                  <a:cubicBezTo>
                    <a:pt x="15700" y="15887"/>
                    <a:pt x="15607" y="16247"/>
                    <a:pt x="15766" y="16528"/>
                  </a:cubicBezTo>
                  <a:lnTo>
                    <a:pt x="17191" y="18996"/>
                  </a:lnTo>
                  <a:cubicBezTo>
                    <a:pt x="17246" y="19089"/>
                    <a:pt x="17342" y="19139"/>
                    <a:pt x="17440" y="19139"/>
                  </a:cubicBezTo>
                  <a:cubicBezTo>
                    <a:pt x="17507" y="19139"/>
                    <a:pt x="17575" y="19115"/>
                    <a:pt x="17631" y="19066"/>
                  </a:cubicBezTo>
                  <a:cubicBezTo>
                    <a:pt x="17729" y="18967"/>
                    <a:pt x="17752" y="18823"/>
                    <a:pt x="17682" y="18706"/>
                  </a:cubicBezTo>
                  <a:lnTo>
                    <a:pt x="16261" y="16243"/>
                  </a:lnTo>
                  <a:cubicBezTo>
                    <a:pt x="16256" y="16233"/>
                    <a:pt x="16256" y="16224"/>
                    <a:pt x="16266" y="16224"/>
                  </a:cubicBezTo>
                  <a:lnTo>
                    <a:pt x="17074" y="15756"/>
                  </a:lnTo>
                  <a:cubicBezTo>
                    <a:pt x="17076" y="15754"/>
                    <a:pt x="17079" y="15753"/>
                    <a:pt x="17082" y="15753"/>
                  </a:cubicBezTo>
                  <a:cubicBezTo>
                    <a:pt x="17086" y="15753"/>
                    <a:pt x="17090" y="15756"/>
                    <a:pt x="17093" y="15761"/>
                  </a:cubicBezTo>
                  <a:lnTo>
                    <a:pt x="18519" y="18229"/>
                  </a:lnTo>
                  <a:cubicBezTo>
                    <a:pt x="18579" y="18331"/>
                    <a:pt x="18668" y="18374"/>
                    <a:pt x="18757" y="18374"/>
                  </a:cubicBezTo>
                  <a:cubicBezTo>
                    <a:pt x="18953" y="18374"/>
                    <a:pt x="19146" y="18169"/>
                    <a:pt x="19014" y="17944"/>
                  </a:cubicBezTo>
                  <a:lnTo>
                    <a:pt x="17589" y="15476"/>
                  </a:lnTo>
                  <a:cubicBezTo>
                    <a:pt x="17479" y="15288"/>
                    <a:pt x="17283" y="15182"/>
                    <a:pt x="17081" y="15182"/>
                  </a:cubicBezTo>
                  <a:cubicBezTo>
                    <a:pt x="16982" y="15182"/>
                    <a:pt x="16882" y="15207"/>
                    <a:pt x="16789" y="15261"/>
                  </a:cubicBezTo>
                  <a:lnTo>
                    <a:pt x="16630" y="15350"/>
                  </a:lnTo>
                  <a:lnTo>
                    <a:pt x="16429" y="14999"/>
                  </a:lnTo>
                  <a:cubicBezTo>
                    <a:pt x="16350" y="14859"/>
                    <a:pt x="16373" y="14681"/>
                    <a:pt x="16495" y="14574"/>
                  </a:cubicBezTo>
                  <a:lnTo>
                    <a:pt x="19206" y="12083"/>
                  </a:lnTo>
                  <a:cubicBezTo>
                    <a:pt x="19500" y="11816"/>
                    <a:pt x="19566" y="11377"/>
                    <a:pt x="19365" y="11036"/>
                  </a:cubicBezTo>
                  <a:lnTo>
                    <a:pt x="18785" y="10035"/>
                  </a:lnTo>
                  <a:cubicBezTo>
                    <a:pt x="18628" y="9762"/>
                    <a:pt x="18342" y="9609"/>
                    <a:pt x="18048" y="9609"/>
                  </a:cubicBezTo>
                  <a:cubicBezTo>
                    <a:pt x="17905" y="9609"/>
                    <a:pt x="17759" y="9646"/>
                    <a:pt x="17626" y="9722"/>
                  </a:cubicBezTo>
                  <a:lnTo>
                    <a:pt x="17046" y="10059"/>
                  </a:lnTo>
                  <a:lnTo>
                    <a:pt x="16864" y="9741"/>
                  </a:lnTo>
                  <a:cubicBezTo>
                    <a:pt x="16710" y="9475"/>
                    <a:pt x="16431" y="9324"/>
                    <a:pt x="16142" y="9324"/>
                  </a:cubicBezTo>
                  <a:cubicBezTo>
                    <a:pt x="16000" y="9324"/>
                    <a:pt x="15856" y="9360"/>
                    <a:pt x="15724" y="9437"/>
                  </a:cubicBezTo>
                  <a:lnTo>
                    <a:pt x="14929" y="9895"/>
                  </a:lnTo>
                  <a:lnTo>
                    <a:pt x="14929" y="9059"/>
                  </a:lnTo>
                  <a:cubicBezTo>
                    <a:pt x="15308" y="8792"/>
                    <a:pt x="15537" y="8357"/>
                    <a:pt x="15537" y="7890"/>
                  </a:cubicBezTo>
                  <a:lnTo>
                    <a:pt x="15537" y="6479"/>
                  </a:lnTo>
                  <a:cubicBezTo>
                    <a:pt x="15635" y="6507"/>
                    <a:pt x="15733" y="6521"/>
                    <a:pt x="15836" y="6521"/>
                  </a:cubicBezTo>
                  <a:cubicBezTo>
                    <a:pt x="16359" y="6521"/>
                    <a:pt x="16813" y="6147"/>
                    <a:pt x="16911" y="5633"/>
                  </a:cubicBezTo>
                  <a:cubicBezTo>
                    <a:pt x="17009" y="5118"/>
                    <a:pt x="16728" y="4604"/>
                    <a:pt x="16242" y="4408"/>
                  </a:cubicBezTo>
                  <a:lnTo>
                    <a:pt x="14499" y="3707"/>
                  </a:lnTo>
                  <a:lnTo>
                    <a:pt x="14494" y="3707"/>
                  </a:lnTo>
                  <a:lnTo>
                    <a:pt x="13153" y="3169"/>
                  </a:lnTo>
                  <a:cubicBezTo>
                    <a:pt x="13117" y="3156"/>
                    <a:pt x="13082" y="3150"/>
                    <a:pt x="13049" y="3150"/>
                  </a:cubicBezTo>
                  <a:cubicBezTo>
                    <a:pt x="12775" y="3150"/>
                    <a:pt x="12646" y="3564"/>
                    <a:pt x="12943" y="3697"/>
                  </a:cubicBezTo>
                  <a:lnTo>
                    <a:pt x="14966" y="4506"/>
                  </a:lnTo>
                  <a:lnTo>
                    <a:pt x="14966" y="7867"/>
                  </a:lnTo>
                  <a:cubicBezTo>
                    <a:pt x="14980" y="8367"/>
                    <a:pt x="14578" y="8783"/>
                    <a:pt x="14078" y="8787"/>
                  </a:cubicBezTo>
                  <a:cubicBezTo>
                    <a:pt x="14076" y="8787"/>
                    <a:pt x="14073" y="8788"/>
                    <a:pt x="14070" y="8788"/>
                  </a:cubicBezTo>
                  <a:cubicBezTo>
                    <a:pt x="13574" y="8788"/>
                    <a:pt x="13172" y="8378"/>
                    <a:pt x="13181" y="7876"/>
                  </a:cubicBezTo>
                  <a:lnTo>
                    <a:pt x="13181" y="6394"/>
                  </a:lnTo>
                  <a:cubicBezTo>
                    <a:pt x="13181" y="5604"/>
                    <a:pt x="12559" y="4941"/>
                    <a:pt x="11769" y="4922"/>
                  </a:cubicBezTo>
                  <a:cubicBezTo>
                    <a:pt x="11758" y="4922"/>
                    <a:pt x="11747" y="4922"/>
                    <a:pt x="11735" y="4922"/>
                  </a:cubicBezTo>
                  <a:cubicBezTo>
                    <a:pt x="10942" y="4922"/>
                    <a:pt x="10297" y="5564"/>
                    <a:pt x="10292" y="6362"/>
                  </a:cubicBezTo>
                  <a:lnTo>
                    <a:pt x="10292" y="7194"/>
                  </a:lnTo>
                  <a:cubicBezTo>
                    <a:pt x="10292" y="7941"/>
                    <a:pt x="9703" y="8572"/>
                    <a:pt x="8960" y="8591"/>
                  </a:cubicBezTo>
                  <a:cubicBezTo>
                    <a:pt x="8952" y="8591"/>
                    <a:pt x="8943" y="8591"/>
                    <a:pt x="8935" y="8591"/>
                  </a:cubicBezTo>
                  <a:cubicBezTo>
                    <a:pt x="8180" y="8591"/>
                    <a:pt x="7563" y="7980"/>
                    <a:pt x="7558" y="7222"/>
                  </a:cubicBezTo>
                  <a:lnTo>
                    <a:pt x="7558" y="2291"/>
                  </a:lnTo>
                  <a:lnTo>
                    <a:pt x="7619" y="2272"/>
                  </a:lnTo>
                  <a:lnTo>
                    <a:pt x="8315" y="1991"/>
                  </a:lnTo>
                  <a:cubicBezTo>
                    <a:pt x="8378" y="1966"/>
                    <a:pt x="8444" y="1953"/>
                    <a:pt x="8509" y="1953"/>
                  </a:cubicBezTo>
                  <a:cubicBezTo>
                    <a:pt x="8575" y="1953"/>
                    <a:pt x="8640" y="1966"/>
                    <a:pt x="8703" y="1991"/>
                  </a:cubicBezTo>
                  <a:lnTo>
                    <a:pt x="9582" y="2342"/>
                  </a:lnTo>
                  <a:lnTo>
                    <a:pt x="9591" y="2347"/>
                  </a:lnTo>
                  <a:lnTo>
                    <a:pt x="11788" y="3225"/>
                  </a:lnTo>
                  <a:cubicBezTo>
                    <a:pt x="11829" y="3244"/>
                    <a:pt x="11871" y="3253"/>
                    <a:pt x="11913" y="3253"/>
                  </a:cubicBezTo>
                  <a:cubicBezTo>
                    <a:pt x="12025" y="3253"/>
                    <a:pt x="12132" y="3188"/>
                    <a:pt x="12176" y="3076"/>
                  </a:cubicBezTo>
                  <a:cubicBezTo>
                    <a:pt x="12237" y="2926"/>
                    <a:pt x="12157" y="2753"/>
                    <a:pt x="12003" y="2702"/>
                  </a:cubicBezTo>
                  <a:lnTo>
                    <a:pt x="8918" y="1463"/>
                  </a:lnTo>
                  <a:cubicBezTo>
                    <a:pt x="8787" y="1412"/>
                    <a:pt x="8648" y="1386"/>
                    <a:pt x="8510" y="1386"/>
                  </a:cubicBezTo>
                  <a:cubicBezTo>
                    <a:pt x="8371" y="1386"/>
                    <a:pt x="8234" y="1412"/>
                    <a:pt x="8105" y="1463"/>
                  </a:cubicBezTo>
                  <a:lnTo>
                    <a:pt x="7371" y="1758"/>
                  </a:lnTo>
                  <a:lnTo>
                    <a:pt x="5319" y="2580"/>
                  </a:lnTo>
                  <a:lnTo>
                    <a:pt x="5319" y="2188"/>
                  </a:lnTo>
                  <a:cubicBezTo>
                    <a:pt x="5773" y="2071"/>
                    <a:pt x="6086" y="1669"/>
                    <a:pt x="6081" y="1206"/>
                  </a:cubicBezTo>
                  <a:lnTo>
                    <a:pt x="6081" y="1010"/>
                  </a:lnTo>
                  <a:cubicBezTo>
                    <a:pt x="6081" y="454"/>
                    <a:pt x="5628" y="5"/>
                    <a:pt x="5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" name="Google Shape;584;p39"/>
          <p:cNvGrpSpPr/>
          <p:nvPr/>
        </p:nvGrpSpPr>
        <p:grpSpPr>
          <a:xfrm>
            <a:off x="1786907" y="2413933"/>
            <a:ext cx="326036" cy="367888"/>
            <a:chOff x="1895150" y="3742450"/>
            <a:chExt cx="404925" cy="485075"/>
          </a:xfrm>
        </p:grpSpPr>
        <p:sp>
          <p:nvSpPr>
            <p:cNvPr id="5" name="Google Shape;585;p39"/>
            <p:cNvSpPr/>
            <p:nvPr/>
          </p:nvSpPr>
          <p:spPr>
            <a:xfrm>
              <a:off x="1993075" y="3816075"/>
              <a:ext cx="101150" cy="101975"/>
            </a:xfrm>
            <a:custGeom>
              <a:avLst/>
              <a:gdLst/>
              <a:ahLst/>
              <a:cxnLst/>
              <a:rect l="l" t="t" r="r" b="b"/>
              <a:pathLst>
                <a:path w="4046" h="4079" extrusionOk="0">
                  <a:moveTo>
                    <a:pt x="2045" y="1"/>
                  </a:moveTo>
                  <a:cubicBezTo>
                    <a:pt x="1935" y="1"/>
                    <a:pt x="1823" y="10"/>
                    <a:pt x="1711" y="28"/>
                  </a:cubicBezTo>
                  <a:cubicBezTo>
                    <a:pt x="725" y="187"/>
                    <a:pt x="1" y="1043"/>
                    <a:pt x="1" y="2038"/>
                  </a:cubicBezTo>
                  <a:cubicBezTo>
                    <a:pt x="1" y="3038"/>
                    <a:pt x="725" y="3889"/>
                    <a:pt x="1711" y="4053"/>
                  </a:cubicBezTo>
                  <a:cubicBezTo>
                    <a:pt x="1821" y="4070"/>
                    <a:pt x="1930" y="4079"/>
                    <a:pt x="2037" y="4079"/>
                  </a:cubicBezTo>
                  <a:cubicBezTo>
                    <a:pt x="2898" y="4079"/>
                    <a:pt x="3687" y="3532"/>
                    <a:pt x="3973" y="2693"/>
                  </a:cubicBezTo>
                  <a:cubicBezTo>
                    <a:pt x="4046" y="2470"/>
                    <a:pt x="3867" y="2315"/>
                    <a:pt x="3692" y="2315"/>
                  </a:cubicBezTo>
                  <a:cubicBezTo>
                    <a:pt x="3584" y="2315"/>
                    <a:pt x="3478" y="2373"/>
                    <a:pt x="3431" y="2510"/>
                  </a:cubicBezTo>
                  <a:cubicBezTo>
                    <a:pt x="3215" y="3160"/>
                    <a:pt x="2628" y="3511"/>
                    <a:pt x="2036" y="3511"/>
                  </a:cubicBezTo>
                  <a:cubicBezTo>
                    <a:pt x="1592" y="3511"/>
                    <a:pt x="1145" y="3314"/>
                    <a:pt x="847" y="2898"/>
                  </a:cubicBezTo>
                  <a:cubicBezTo>
                    <a:pt x="145" y="1926"/>
                    <a:pt x="842" y="570"/>
                    <a:pt x="2038" y="570"/>
                  </a:cubicBezTo>
                  <a:cubicBezTo>
                    <a:pt x="2669" y="570"/>
                    <a:pt x="3230" y="972"/>
                    <a:pt x="3431" y="1571"/>
                  </a:cubicBezTo>
                  <a:cubicBezTo>
                    <a:pt x="3478" y="1706"/>
                    <a:pt x="3584" y="1764"/>
                    <a:pt x="3692" y="1764"/>
                  </a:cubicBezTo>
                  <a:cubicBezTo>
                    <a:pt x="3867" y="1764"/>
                    <a:pt x="4046" y="1611"/>
                    <a:pt x="3973" y="1388"/>
                  </a:cubicBezTo>
                  <a:cubicBezTo>
                    <a:pt x="3688" y="548"/>
                    <a:pt x="2903" y="1"/>
                    <a:pt x="2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586;p39"/>
            <p:cNvSpPr/>
            <p:nvPr/>
          </p:nvSpPr>
          <p:spPr>
            <a:xfrm>
              <a:off x="1895150" y="3754700"/>
              <a:ext cx="261650" cy="459625"/>
            </a:xfrm>
            <a:custGeom>
              <a:avLst/>
              <a:gdLst/>
              <a:ahLst/>
              <a:cxnLst/>
              <a:rect l="l" t="t" r="r" b="b"/>
              <a:pathLst>
                <a:path w="10466" h="18385" extrusionOk="0">
                  <a:moveTo>
                    <a:pt x="5941" y="567"/>
                  </a:moveTo>
                  <a:cubicBezTo>
                    <a:pt x="6711" y="567"/>
                    <a:pt x="7481" y="796"/>
                    <a:pt x="8143" y="1254"/>
                  </a:cubicBezTo>
                  <a:lnTo>
                    <a:pt x="8143" y="1745"/>
                  </a:lnTo>
                  <a:cubicBezTo>
                    <a:pt x="8146" y="1891"/>
                    <a:pt x="8026" y="1992"/>
                    <a:pt x="7898" y="1992"/>
                  </a:cubicBezTo>
                  <a:cubicBezTo>
                    <a:pt x="7849" y="1992"/>
                    <a:pt x="7800" y="1978"/>
                    <a:pt x="7755" y="1946"/>
                  </a:cubicBezTo>
                  <a:cubicBezTo>
                    <a:pt x="7213" y="1556"/>
                    <a:pt x="6577" y="1360"/>
                    <a:pt x="5942" y="1360"/>
                  </a:cubicBezTo>
                  <a:cubicBezTo>
                    <a:pt x="5307" y="1360"/>
                    <a:pt x="4672" y="1556"/>
                    <a:pt x="4133" y="1946"/>
                  </a:cubicBezTo>
                  <a:cubicBezTo>
                    <a:pt x="4088" y="1978"/>
                    <a:pt x="4038" y="1992"/>
                    <a:pt x="3989" y="1992"/>
                  </a:cubicBezTo>
                  <a:cubicBezTo>
                    <a:pt x="3861" y="1992"/>
                    <a:pt x="3740" y="1891"/>
                    <a:pt x="3740" y="1745"/>
                  </a:cubicBezTo>
                  <a:lnTo>
                    <a:pt x="3740" y="1254"/>
                  </a:lnTo>
                  <a:cubicBezTo>
                    <a:pt x="4401" y="796"/>
                    <a:pt x="5171" y="567"/>
                    <a:pt x="5941" y="567"/>
                  </a:cubicBezTo>
                  <a:close/>
                  <a:moveTo>
                    <a:pt x="1464" y="5811"/>
                  </a:moveTo>
                  <a:lnTo>
                    <a:pt x="1464" y="7559"/>
                  </a:lnTo>
                  <a:lnTo>
                    <a:pt x="1020" y="7559"/>
                  </a:lnTo>
                  <a:cubicBezTo>
                    <a:pt x="1010" y="7559"/>
                    <a:pt x="1006" y="7555"/>
                    <a:pt x="1006" y="7545"/>
                  </a:cubicBezTo>
                  <a:lnTo>
                    <a:pt x="1006" y="5825"/>
                  </a:lnTo>
                  <a:cubicBezTo>
                    <a:pt x="1006" y="5816"/>
                    <a:pt x="1010" y="5811"/>
                    <a:pt x="1015" y="5811"/>
                  </a:cubicBezTo>
                  <a:close/>
                  <a:moveTo>
                    <a:pt x="3170" y="1735"/>
                  </a:moveTo>
                  <a:lnTo>
                    <a:pt x="3170" y="1749"/>
                  </a:lnTo>
                  <a:cubicBezTo>
                    <a:pt x="3166" y="2231"/>
                    <a:pt x="3564" y="2570"/>
                    <a:pt x="3987" y="2570"/>
                  </a:cubicBezTo>
                  <a:cubicBezTo>
                    <a:pt x="4148" y="2570"/>
                    <a:pt x="4312" y="2521"/>
                    <a:pt x="4460" y="2413"/>
                  </a:cubicBezTo>
                  <a:cubicBezTo>
                    <a:pt x="4901" y="2093"/>
                    <a:pt x="5421" y="1933"/>
                    <a:pt x="5941" y="1933"/>
                  </a:cubicBezTo>
                  <a:cubicBezTo>
                    <a:pt x="6461" y="1933"/>
                    <a:pt x="6981" y="2093"/>
                    <a:pt x="7423" y="2413"/>
                  </a:cubicBezTo>
                  <a:cubicBezTo>
                    <a:pt x="7571" y="2520"/>
                    <a:pt x="7735" y="2569"/>
                    <a:pt x="7895" y="2569"/>
                  </a:cubicBezTo>
                  <a:cubicBezTo>
                    <a:pt x="8322" y="2569"/>
                    <a:pt x="8720" y="2226"/>
                    <a:pt x="8713" y="1740"/>
                  </a:cubicBezTo>
                  <a:lnTo>
                    <a:pt x="8713" y="1740"/>
                  </a:lnTo>
                  <a:cubicBezTo>
                    <a:pt x="9816" y="2862"/>
                    <a:pt x="10143" y="4531"/>
                    <a:pt x="9536" y="5984"/>
                  </a:cubicBezTo>
                  <a:cubicBezTo>
                    <a:pt x="8933" y="7438"/>
                    <a:pt x="7517" y="8382"/>
                    <a:pt x="5941" y="8387"/>
                  </a:cubicBezTo>
                  <a:lnTo>
                    <a:pt x="5941" y="8391"/>
                  </a:lnTo>
                  <a:cubicBezTo>
                    <a:pt x="5937" y="8391"/>
                    <a:pt x="5933" y="8391"/>
                    <a:pt x="5928" y="8391"/>
                  </a:cubicBezTo>
                  <a:cubicBezTo>
                    <a:pt x="4835" y="8391"/>
                    <a:pt x="3827" y="8970"/>
                    <a:pt x="3273" y="9910"/>
                  </a:cubicBezTo>
                  <a:lnTo>
                    <a:pt x="2029" y="9910"/>
                  </a:lnTo>
                  <a:lnTo>
                    <a:pt x="2029" y="4479"/>
                  </a:lnTo>
                  <a:cubicBezTo>
                    <a:pt x="2029" y="3451"/>
                    <a:pt x="2441" y="2465"/>
                    <a:pt x="3170" y="1735"/>
                  </a:cubicBezTo>
                  <a:close/>
                  <a:moveTo>
                    <a:pt x="5962" y="0"/>
                  </a:moveTo>
                  <a:cubicBezTo>
                    <a:pt x="5021" y="0"/>
                    <a:pt x="4079" y="294"/>
                    <a:pt x="3282" y="880"/>
                  </a:cubicBezTo>
                  <a:cubicBezTo>
                    <a:pt x="3273" y="889"/>
                    <a:pt x="3263" y="894"/>
                    <a:pt x="3254" y="903"/>
                  </a:cubicBezTo>
                  <a:cubicBezTo>
                    <a:pt x="2127" y="1745"/>
                    <a:pt x="1464" y="3072"/>
                    <a:pt x="1464" y="4479"/>
                  </a:cubicBezTo>
                  <a:lnTo>
                    <a:pt x="1464" y="5246"/>
                  </a:lnTo>
                  <a:lnTo>
                    <a:pt x="1020" y="5246"/>
                  </a:lnTo>
                  <a:cubicBezTo>
                    <a:pt x="697" y="5246"/>
                    <a:pt x="440" y="5503"/>
                    <a:pt x="440" y="5825"/>
                  </a:cubicBezTo>
                  <a:lnTo>
                    <a:pt x="440" y="7550"/>
                  </a:lnTo>
                  <a:cubicBezTo>
                    <a:pt x="440" y="7872"/>
                    <a:pt x="697" y="8130"/>
                    <a:pt x="1020" y="8130"/>
                  </a:cubicBezTo>
                  <a:lnTo>
                    <a:pt x="1501" y="8130"/>
                  </a:lnTo>
                  <a:lnTo>
                    <a:pt x="1501" y="15482"/>
                  </a:lnTo>
                  <a:cubicBezTo>
                    <a:pt x="1501" y="15617"/>
                    <a:pt x="1590" y="15734"/>
                    <a:pt x="1721" y="15767"/>
                  </a:cubicBezTo>
                  <a:cubicBezTo>
                    <a:pt x="1743" y="15772"/>
                    <a:pt x="1766" y="15775"/>
                    <a:pt x="1788" y="15775"/>
                  </a:cubicBezTo>
                  <a:cubicBezTo>
                    <a:pt x="1942" y="15775"/>
                    <a:pt x="2071" y="15651"/>
                    <a:pt x="2071" y="15491"/>
                  </a:cubicBezTo>
                  <a:lnTo>
                    <a:pt x="2071" y="10485"/>
                  </a:lnTo>
                  <a:lnTo>
                    <a:pt x="2679" y="10485"/>
                  </a:lnTo>
                  <a:lnTo>
                    <a:pt x="2679" y="17398"/>
                  </a:lnTo>
                  <a:cubicBezTo>
                    <a:pt x="2679" y="17627"/>
                    <a:pt x="2497" y="17809"/>
                    <a:pt x="2268" y="17809"/>
                  </a:cubicBezTo>
                  <a:lnTo>
                    <a:pt x="2071" y="17809"/>
                  </a:lnTo>
                  <a:lnTo>
                    <a:pt x="2071" y="16618"/>
                  </a:lnTo>
                  <a:cubicBezTo>
                    <a:pt x="2071" y="16482"/>
                    <a:pt x="1978" y="16360"/>
                    <a:pt x="1847" y="16332"/>
                  </a:cubicBezTo>
                  <a:cubicBezTo>
                    <a:pt x="1825" y="16327"/>
                    <a:pt x="1803" y="16325"/>
                    <a:pt x="1782" y="16325"/>
                  </a:cubicBezTo>
                  <a:cubicBezTo>
                    <a:pt x="1630" y="16325"/>
                    <a:pt x="1501" y="16449"/>
                    <a:pt x="1501" y="16608"/>
                  </a:cubicBezTo>
                  <a:lnTo>
                    <a:pt x="1501" y="17809"/>
                  </a:lnTo>
                  <a:lnTo>
                    <a:pt x="328" y="17809"/>
                  </a:lnTo>
                  <a:cubicBezTo>
                    <a:pt x="192" y="17809"/>
                    <a:pt x="76" y="17903"/>
                    <a:pt x="43" y="18034"/>
                  </a:cubicBezTo>
                  <a:cubicBezTo>
                    <a:pt x="1" y="18211"/>
                    <a:pt x="136" y="18384"/>
                    <a:pt x="319" y="18384"/>
                  </a:cubicBezTo>
                  <a:lnTo>
                    <a:pt x="2356" y="18384"/>
                  </a:lnTo>
                  <a:cubicBezTo>
                    <a:pt x="2389" y="18384"/>
                    <a:pt x="2427" y="18375"/>
                    <a:pt x="2459" y="18361"/>
                  </a:cubicBezTo>
                  <a:cubicBezTo>
                    <a:pt x="2917" y="18267"/>
                    <a:pt x="3245" y="17865"/>
                    <a:pt x="3245" y="17403"/>
                  </a:cubicBezTo>
                  <a:lnTo>
                    <a:pt x="3245" y="10481"/>
                  </a:lnTo>
                  <a:lnTo>
                    <a:pt x="3436" y="10481"/>
                  </a:lnTo>
                  <a:cubicBezTo>
                    <a:pt x="3544" y="10481"/>
                    <a:pt x="3642" y="10424"/>
                    <a:pt x="3689" y="10331"/>
                  </a:cubicBezTo>
                  <a:cubicBezTo>
                    <a:pt x="4133" y="9485"/>
                    <a:pt x="5011" y="8957"/>
                    <a:pt x="5965" y="8957"/>
                  </a:cubicBezTo>
                  <a:cubicBezTo>
                    <a:pt x="8447" y="8957"/>
                    <a:pt x="10466" y="6947"/>
                    <a:pt x="10466" y="4479"/>
                  </a:cubicBezTo>
                  <a:cubicBezTo>
                    <a:pt x="10461" y="3072"/>
                    <a:pt x="9797" y="1745"/>
                    <a:pt x="8671" y="903"/>
                  </a:cubicBezTo>
                  <a:cubicBezTo>
                    <a:pt x="8662" y="894"/>
                    <a:pt x="8652" y="889"/>
                    <a:pt x="8643" y="880"/>
                  </a:cubicBezTo>
                  <a:cubicBezTo>
                    <a:pt x="7846" y="294"/>
                    <a:pt x="6904" y="0"/>
                    <a:pt x="5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587;p39"/>
            <p:cNvSpPr/>
            <p:nvPr/>
          </p:nvSpPr>
          <p:spPr>
            <a:xfrm>
              <a:off x="2052200" y="3742450"/>
              <a:ext cx="247875" cy="485075"/>
            </a:xfrm>
            <a:custGeom>
              <a:avLst/>
              <a:gdLst/>
              <a:ahLst/>
              <a:cxnLst/>
              <a:rect l="l" t="t" r="r" b="b"/>
              <a:pathLst>
                <a:path w="9915" h="19403" extrusionOk="0">
                  <a:moveTo>
                    <a:pt x="7773" y="15677"/>
                  </a:moveTo>
                  <a:cubicBezTo>
                    <a:pt x="7918" y="15677"/>
                    <a:pt x="8054" y="15761"/>
                    <a:pt x="8119" y="15892"/>
                  </a:cubicBezTo>
                  <a:lnTo>
                    <a:pt x="9302" y="18276"/>
                  </a:lnTo>
                  <a:cubicBezTo>
                    <a:pt x="9325" y="18323"/>
                    <a:pt x="9339" y="18379"/>
                    <a:pt x="9344" y="18430"/>
                  </a:cubicBezTo>
                  <a:lnTo>
                    <a:pt x="9344" y="18463"/>
                  </a:lnTo>
                  <a:cubicBezTo>
                    <a:pt x="9344" y="18463"/>
                    <a:pt x="9344" y="18468"/>
                    <a:pt x="9344" y="18472"/>
                  </a:cubicBezTo>
                  <a:cubicBezTo>
                    <a:pt x="9344" y="18482"/>
                    <a:pt x="9339" y="18491"/>
                    <a:pt x="9339" y="18500"/>
                  </a:cubicBezTo>
                  <a:cubicBezTo>
                    <a:pt x="9330" y="18566"/>
                    <a:pt x="9302" y="18631"/>
                    <a:pt x="9260" y="18683"/>
                  </a:cubicBezTo>
                  <a:cubicBezTo>
                    <a:pt x="9185" y="18781"/>
                    <a:pt x="9073" y="18832"/>
                    <a:pt x="8951" y="18832"/>
                  </a:cubicBezTo>
                  <a:lnTo>
                    <a:pt x="795" y="18832"/>
                  </a:lnTo>
                  <a:cubicBezTo>
                    <a:pt x="669" y="18832"/>
                    <a:pt x="571" y="18734"/>
                    <a:pt x="571" y="18613"/>
                  </a:cubicBezTo>
                  <a:lnTo>
                    <a:pt x="571" y="15902"/>
                  </a:lnTo>
                  <a:cubicBezTo>
                    <a:pt x="571" y="15780"/>
                    <a:pt x="669" y="15677"/>
                    <a:pt x="795" y="15677"/>
                  </a:cubicBezTo>
                  <a:close/>
                  <a:moveTo>
                    <a:pt x="6245" y="1"/>
                  </a:moveTo>
                  <a:cubicBezTo>
                    <a:pt x="6091" y="1"/>
                    <a:pt x="5960" y="127"/>
                    <a:pt x="5960" y="281"/>
                  </a:cubicBezTo>
                  <a:lnTo>
                    <a:pt x="5960" y="4268"/>
                  </a:lnTo>
                  <a:cubicBezTo>
                    <a:pt x="5960" y="4404"/>
                    <a:pt x="6053" y="4525"/>
                    <a:pt x="6184" y="4558"/>
                  </a:cubicBezTo>
                  <a:cubicBezTo>
                    <a:pt x="6204" y="4562"/>
                    <a:pt x="6224" y="4564"/>
                    <a:pt x="6244" y="4564"/>
                  </a:cubicBezTo>
                  <a:cubicBezTo>
                    <a:pt x="6398" y="4564"/>
                    <a:pt x="6530" y="4439"/>
                    <a:pt x="6530" y="4277"/>
                  </a:cubicBezTo>
                  <a:lnTo>
                    <a:pt x="6530" y="566"/>
                  </a:lnTo>
                  <a:lnTo>
                    <a:pt x="9302" y="566"/>
                  </a:lnTo>
                  <a:lnTo>
                    <a:pt x="9302" y="1178"/>
                  </a:lnTo>
                  <a:lnTo>
                    <a:pt x="8680" y="1178"/>
                  </a:lnTo>
                  <a:cubicBezTo>
                    <a:pt x="8677" y="1178"/>
                    <a:pt x="8674" y="1178"/>
                    <a:pt x="8670" y="1178"/>
                  </a:cubicBezTo>
                  <a:cubicBezTo>
                    <a:pt x="8539" y="1178"/>
                    <a:pt x="8427" y="1270"/>
                    <a:pt x="8395" y="1398"/>
                  </a:cubicBezTo>
                  <a:cubicBezTo>
                    <a:pt x="8353" y="1576"/>
                    <a:pt x="8489" y="1749"/>
                    <a:pt x="8671" y="1749"/>
                  </a:cubicBezTo>
                  <a:lnTo>
                    <a:pt x="9302" y="1749"/>
                  </a:lnTo>
                  <a:lnTo>
                    <a:pt x="9302" y="2469"/>
                  </a:lnTo>
                  <a:lnTo>
                    <a:pt x="8680" y="2469"/>
                  </a:lnTo>
                  <a:cubicBezTo>
                    <a:pt x="8545" y="2469"/>
                    <a:pt x="8428" y="2557"/>
                    <a:pt x="8395" y="2693"/>
                  </a:cubicBezTo>
                  <a:cubicBezTo>
                    <a:pt x="8353" y="2870"/>
                    <a:pt x="8489" y="3039"/>
                    <a:pt x="8671" y="3039"/>
                  </a:cubicBezTo>
                  <a:lnTo>
                    <a:pt x="9302" y="3039"/>
                  </a:lnTo>
                  <a:lnTo>
                    <a:pt x="9302" y="3721"/>
                  </a:lnTo>
                  <a:lnTo>
                    <a:pt x="7918" y="3721"/>
                  </a:lnTo>
                  <a:cubicBezTo>
                    <a:pt x="7783" y="3721"/>
                    <a:pt x="7666" y="3810"/>
                    <a:pt x="7629" y="3941"/>
                  </a:cubicBezTo>
                  <a:cubicBezTo>
                    <a:pt x="7586" y="4123"/>
                    <a:pt x="7727" y="4291"/>
                    <a:pt x="7909" y="4291"/>
                  </a:cubicBezTo>
                  <a:lnTo>
                    <a:pt x="9302" y="4291"/>
                  </a:lnTo>
                  <a:lnTo>
                    <a:pt x="9302" y="5016"/>
                  </a:lnTo>
                  <a:lnTo>
                    <a:pt x="8680" y="5016"/>
                  </a:lnTo>
                  <a:cubicBezTo>
                    <a:pt x="8677" y="5016"/>
                    <a:pt x="8674" y="5016"/>
                    <a:pt x="8670" y="5016"/>
                  </a:cubicBezTo>
                  <a:cubicBezTo>
                    <a:pt x="8539" y="5016"/>
                    <a:pt x="8427" y="5108"/>
                    <a:pt x="8395" y="5236"/>
                  </a:cubicBezTo>
                  <a:cubicBezTo>
                    <a:pt x="8353" y="5418"/>
                    <a:pt x="8489" y="5586"/>
                    <a:pt x="8671" y="5586"/>
                  </a:cubicBezTo>
                  <a:lnTo>
                    <a:pt x="9302" y="5586"/>
                  </a:lnTo>
                  <a:lnTo>
                    <a:pt x="9302" y="6273"/>
                  </a:lnTo>
                  <a:lnTo>
                    <a:pt x="8680" y="6273"/>
                  </a:lnTo>
                  <a:cubicBezTo>
                    <a:pt x="8677" y="6273"/>
                    <a:pt x="8674" y="6273"/>
                    <a:pt x="8670" y="6273"/>
                  </a:cubicBezTo>
                  <a:cubicBezTo>
                    <a:pt x="8539" y="6273"/>
                    <a:pt x="8427" y="6365"/>
                    <a:pt x="8395" y="6493"/>
                  </a:cubicBezTo>
                  <a:cubicBezTo>
                    <a:pt x="8353" y="6670"/>
                    <a:pt x="8489" y="6839"/>
                    <a:pt x="8671" y="6839"/>
                  </a:cubicBezTo>
                  <a:lnTo>
                    <a:pt x="9302" y="6839"/>
                  </a:lnTo>
                  <a:lnTo>
                    <a:pt x="9302" y="7563"/>
                  </a:lnTo>
                  <a:lnTo>
                    <a:pt x="7918" y="7563"/>
                  </a:lnTo>
                  <a:cubicBezTo>
                    <a:pt x="7915" y="7563"/>
                    <a:pt x="7912" y="7563"/>
                    <a:pt x="7909" y="7563"/>
                  </a:cubicBezTo>
                  <a:cubicBezTo>
                    <a:pt x="7777" y="7563"/>
                    <a:pt x="7660" y="7655"/>
                    <a:pt x="7629" y="7783"/>
                  </a:cubicBezTo>
                  <a:cubicBezTo>
                    <a:pt x="7591" y="7960"/>
                    <a:pt x="7727" y="8129"/>
                    <a:pt x="7909" y="8133"/>
                  </a:cubicBezTo>
                  <a:lnTo>
                    <a:pt x="9302" y="8133"/>
                  </a:lnTo>
                  <a:lnTo>
                    <a:pt x="9302" y="8853"/>
                  </a:lnTo>
                  <a:lnTo>
                    <a:pt x="8680" y="8853"/>
                  </a:lnTo>
                  <a:cubicBezTo>
                    <a:pt x="8545" y="8853"/>
                    <a:pt x="8423" y="8942"/>
                    <a:pt x="8395" y="9078"/>
                  </a:cubicBezTo>
                  <a:cubicBezTo>
                    <a:pt x="8353" y="9255"/>
                    <a:pt x="8489" y="9423"/>
                    <a:pt x="8671" y="9423"/>
                  </a:cubicBezTo>
                  <a:lnTo>
                    <a:pt x="9302" y="9423"/>
                  </a:lnTo>
                  <a:lnTo>
                    <a:pt x="9302" y="10106"/>
                  </a:lnTo>
                  <a:lnTo>
                    <a:pt x="8680" y="10106"/>
                  </a:lnTo>
                  <a:cubicBezTo>
                    <a:pt x="8545" y="10106"/>
                    <a:pt x="8428" y="10195"/>
                    <a:pt x="8395" y="10330"/>
                  </a:cubicBezTo>
                  <a:cubicBezTo>
                    <a:pt x="8353" y="10508"/>
                    <a:pt x="8489" y="10676"/>
                    <a:pt x="8671" y="10676"/>
                  </a:cubicBezTo>
                  <a:lnTo>
                    <a:pt x="9302" y="10676"/>
                  </a:lnTo>
                  <a:lnTo>
                    <a:pt x="9302" y="11396"/>
                  </a:lnTo>
                  <a:lnTo>
                    <a:pt x="7918" y="11396"/>
                  </a:lnTo>
                  <a:cubicBezTo>
                    <a:pt x="7783" y="11396"/>
                    <a:pt x="7666" y="11489"/>
                    <a:pt x="7629" y="11620"/>
                  </a:cubicBezTo>
                  <a:cubicBezTo>
                    <a:pt x="7586" y="11798"/>
                    <a:pt x="7727" y="11971"/>
                    <a:pt x="7909" y="11971"/>
                  </a:cubicBezTo>
                  <a:lnTo>
                    <a:pt x="9302" y="11971"/>
                  </a:lnTo>
                  <a:lnTo>
                    <a:pt x="9302" y="12653"/>
                  </a:lnTo>
                  <a:lnTo>
                    <a:pt x="8680" y="12653"/>
                  </a:lnTo>
                  <a:cubicBezTo>
                    <a:pt x="8677" y="12653"/>
                    <a:pt x="8674" y="12653"/>
                    <a:pt x="8670" y="12653"/>
                  </a:cubicBezTo>
                  <a:cubicBezTo>
                    <a:pt x="8539" y="12653"/>
                    <a:pt x="8427" y="12745"/>
                    <a:pt x="8395" y="12873"/>
                  </a:cubicBezTo>
                  <a:cubicBezTo>
                    <a:pt x="8353" y="13050"/>
                    <a:pt x="8489" y="13223"/>
                    <a:pt x="8671" y="13223"/>
                  </a:cubicBezTo>
                  <a:lnTo>
                    <a:pt x="9302" y="13223"/>
                  </a:lnTo>
                  <a:lnTo>
                    <a:pt x="9302" y="13943"/>
                  </a:lnTo>
                  <a:lnTo>
                    <a:pt x="8680" y="13943"/>
                  </a:lnTo>
                  <a:cubicBezTo>
                    <a:pt x="8545" y="13943"/>
                    <a:pt x="8428" y="14032"/>
                    <a:pt x="8395" y="14168"/>
                  </a:cubicBezTo>
                  <a:cubicBezTo>
                    <a:pt x="8353" y="14345"/>
                    <a:pt x="8489" y="14513"/>
                    <a:pt x="8671" y="14513"/>
                  </a:cubicBezTo>
                  <a:lnTo>
                    <a:pt x="9344" y="14513"/>
                  </a:lnTo>
                  <a:lnTo>
                    <a:pt x="9344" y="17150"/>
                  </a:lnTo>
                  <a:lnTo>
                    <a:pt x="8610" y="15668"/>
                  </a:lnTo>
                  <a:cubicBezTo>
                    <a:pt x="8442" y="15331"/>
                    <a:pt x="8105" y="15121"/>
                    <a:pt x="7731" y="15121"/>
                  </a:cubicBezTo>
                  <a:lnTo>
                    <a:pt x="6535" y="15121"/>
                  </a:lnTo>
                  <a:lnTo>
                    <a:pt x="6535" y="5437"/>
                  </a:lnTo>
                  <a:cubicBezTo>
                    <a:pt x="6540" y="5301"/>
                    <a:pt x="6446" y="5179"/>
                    <a:pt x="6315" y="5147"/>
                  </a:cubicBezTo>
                  <a:cubicBezTo>
                    <a:pt x="6293" y="5142"/>
                    <a:pt x="6270" y="5139"/>
                    <a:pt x="6248" y="5139"/>
                  </a:cubicBezTo>
                  <a:cubicBezTo>
                    <a:pt x="6094" y="5139"/>
                    <a:pt x="5965" y="5263"/>
                    <a:pt x="5965" y="5427"/>
                  </a:cubicBezTo>
                  <a:lnTo>
                    <a:pt x="5965" y="15112"/>
                  </a:lnTo>
                  <a:lnTo>
                    <a:pt x="791" y="15112"/>
                  </a:lnTo>
                  <a:cubicBezTo>
                    <a:pt x="356" y="15112"/>
                    <a:pt x="1" y="15467"/>
                    <a:pt x="1" y="15902"/>
                  </a:cubicBezTo>
                  <a:lnTo>
                    <a:pt x="1" y="18613"/>
                  </a:lnTo>
                  <a:cubicBezTo>
                    <a:pt x="1" y="19047"/>
                    <a:pt x="356" y="19402"/>
                    <a:pt x="791" y="19402"/>
                  </a:cubicBezTo>
                  <a:lnTo>
                    <a:pt x="8956" y="19402"/>
                  </a:lnTo>
                  <a:cubicBezTo>
                    <a:pt x="9423" y="19402"/>
                    <a:pt x="9825" y="19066"/>
                    <a:pt x="9900" y="18603"/>
                  </a:cubicBezTo>
                  <a:cubicBezTo>
                    <a:pt x="9909" y="18575"/>
                    <a:pt x="9914" y="18547"/>
                    <a:pt x="9914" y="18519"/>
                  </a:cubicBezTo>
                  <a:lnTo>
                    <a:pt x="9914" y="2796"/>
                  </a:lnTo>
                  <a:lnTo>
                    <a:pt x="9914" y="281"/>
                  </a:lnTo>
                  <a:cubicBezTo>
                    <a:pt x="9914" y="127"/>
                    <a:pt x="9783" y="1"/>
                    <a:pt x="9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" name="Google Shape;598;p39"/>
          <p:cNvGrpSpPr/>
          <p:nvPr/>
        </p:nvGrpSpPr>
        <p:grpSpPr>
          <a:xfrm>
            <a:off x="2321289" y="3150527"/>
            <a:ext cx="440875" cy="484775"/>
            <a:chOff x="1718375" y="842900"/>
            <a:chExt cx="440875" cy="484775"/>
          </a:xfrm>
        </p:grpSpPr>
        <p:sp>
          <p:nvSpPr>
            <p:cNvPr id="15" name="Google Shape;599;p39"/>
            <p:cNvSpPr/>
            <p:nvPr/>
          </p:nvSpPr>
          <p:spPr>
            <a:xfrm>
              <a:off x="1996925" y="1023625"/>
              <a:ext cx="105550" cy="230750"/>
            </a:xfrm>
            <a:custGeom>
              <a:avLst/>
              <a:gdLst/>
              <a:ahLst/>
              <a:cxnLst/>
              <a:rect l="l" t="t" r="r" b="b"/>
              <a:pathLst>
                <a:path w="4222" h="9230" extrusionOk="0">
                  <a:moveTo>
                    <a:pt x="3936" y="0"/>
                  </a:moveTo>
                  <a:cubicBezTo>
                    <a:pt x="3915" y="0"/>
                    <a:pt x="3893" y="3"/>
                    <a:pt x="3871" y="8"/>
                  </a:cubicBezTo>
                  <a:cubicBezTo>
                    <a:pt x="3740" y="41"/>
                    <a:pt x="3651" y="162"/>
                    <a:pt x="3651" y="293"/>
                  </a:cubicBezTo>
                  <a:lnTo>
                    <a:pt x="3651" y="8660"/>
                  </a:lnTo>
                  <a:lnTo>
                    <a:pt x="328" y="8660"/>
                  </a:lnTo>
                  <a:cubicBezTo>
                    <a:pt x="192" y="8660"/>
                    <a:pt x="76" y="8748"/>
                    <a:pt x="43" y="8884"/>
                  </a:cubicBezTo>
                  <a:cubicBezTo>
                    <a:pt x="1" y="9062"/>
                    <a:pt x="136" y="9230"/>
                    <a:pt x="319" y="9230"/>
                  </a:cubicBezTo>
                  <a:lnTo>
                    <a:pt x="3936" y="9230"/>
                  </a:lnTo>
                  <a:cubicBezTo>
                    <a:pt x="4095" y="9230"/>
                    <a:pt x="4221" y="9104"/>
                    <a:pt x="4221" y="8945"/>
                  </a:cubicBezTo>
                  <a:lnTo>
                    <a:pt x="4221" y="284"/>
                  </a:lnTo>
                  <a:cubicBezTo>
                    <a:pt x="4221" y="124"/>
                    <a:pt x="4089" y="0"/>
                    <a:pt x="3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600;p39"/>
            <p:cNvSpPr/>
            <p:nvPr/>
          </p:nvSpPr>
          <p:spPr>
            <a:xfrm>
              <a:off x="1956275" y="976150"/>
              <a:ext cx="116750" cy="33325"/>
            </a:xfrm>
            <a:custGeom>
              <a:avLst/>
              <a:gdLst/>
              <a:ahLst/>
              <a:cxnLst/>
              <a:rect l="l" t="t" r="r" b="b"/>
              <a:pathLst>
                <a:path w="4670" h="1333" extrusionOk="0">
                  <a:moveTo>
                    <a:pt x="4099" y="570"/>
                  </a:moveTo>
                  <a:lnTo>
                    <a:pt x="4099" y="762"/>
                  </a:lnTo>
                  <a:lnTo>
                    <a:pt x="570" y="762"/>
                  </a:lnTo>
                  <a:lnTo>
                    <a:pt x="570" y="570"/>
                  </a:lnTo>
                  <a:close/>
                  <a:moveTo>
                    <a:pt x="285" y="0"/>
                  </a:moveTo>
                  <a:cubicBezTo>
                    <a:pt x="126" y="0"/>
                    <a:pt x="0" y="131"/>
                    <a:pt x="0" y="285"/>
                  </a:cubicBezTo>
                  <a:lnTo>
                    <a:pt x="0" y="1047"/>
                  </a:lnTo>
                  <a:cubicBezTo>
                    <a:pt x="0" y="1201"/>
                    <a:pt x="126" y="1332"/>
                    <a:pt x="285" y="1332"/>
                  </a:cubicBezTo>
                  <a:lnTo>
                    <a:pt x="4384" y="1332"/>
                  </a:lnTo>
                  <a:cubicBezTo>
                    <a:pt x="4543" y="1332"/>
                    <a:pt x="4670" y="1201"/>
                    <a:pt x="4670" y="1047"/>
                  </a:cubicBezTo>
                  <a:lnTo>
                    <a:pt x="4670" y="285"/>
                  </a:lnTo>
                  <a:cubicBezTo>
                    <a:pt x="4670" y="131"/>
                    <a:pt x="4543" y="0"/>
                    <a:pt x="4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601;p39"/>
            <p:cNvSpPr/>
            <p:nvPr/>
          </p:nvSpPr>
          <p:spPr>
            <a:xfrm>
              <a:off x="1857525" y="1039825"/>
              <a:ext cx="38825" cy="38925"/>
            </a:xfrm>
            <a:custGeom>
              <a:avLst/>
              <a:gdLst/>
              <a:ahLst/>
              <a:cxnLst/>
              <a:rect l="l" t="t" r="r" b="b"/>
              <a:pathLst>
                <a:path w="1553" h="1557" extrusionOk="0">
                  <a:moveTo>
                    <a:pt x="1024" y="533"/>
                  </a:moveTo>
                  <a:lnTo>
                    <a:pt x="1024" y="987"/>
                  </a:lnTo>
                  <a:lnTo>
                    <a:pt x="571" y="987"/>
                  </a:lnTo>
                  <a:lnTo>
                    <a:pt x="571" y="533"/>
                  </a:lnTo>
                  <a:close/>
                  <a:moveTo>
                    <a:pt x="351" y="0"/>
                  </a:moveTo>
                  <a:cubicBezTo>
                    <a:pt x="160" y="0"/>
                    <a:pt x="1" y="159"/>
                    <a:pt x="1" y="351"/>
                  </a:cubicBezTo>
                  <a:lnTo>
                    <a:pt x="1" y="1202"/>
                  </a:lnTo>
                  <a:cubicBezTo>
                    <a:pt x="1" y="1398"/>
                    <a:pt x="160" y="1557"/>
                    <a:pt x="351" y="1557"/>
                  </a:cubicBezTo>
                  <a:lnTo>
                    <a:pt x="1202" y="1557"/>
                  </a:lnTo>
                  <a:cubicBezTo>
                    <a:pt x="1398" y="1557"/>
                    <a:pt x="1552" y="1398"/>
                    <a:pt x="1552" y="1206"/>
                  </a:cubicBezTo>
                  <a:lnTo>
                    <a:pt x="1552" y="351"/>
                  </a:lnTo>
                  <a:cubicBezTo>
                    <a:pt x="1552" y="159"/>
                    <a:pt x="1398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602;p39"/>
            <p:cNvSpPr/>
            <p:nvPr/>
          </p:nvSpPr>
          <p:spPr>
            <a:xfrm>
              <a:off x="1857525" y="1086325"/>
              <a:ext cx="38825" cy="38950"/>
            </a:xfrm>
            <a:custGeom>
              <a:avLst/>
              <a:gdLst/>
              <a:ahLst/>
              <a:cxnLst/>
              <a:rect l="l" t="t" r="r" b="b"/>
              <a:pathLst>
                <a:path w="1553" h="1558" extrusionOk="0">
                  <a:moveTo>
                    <a:pt x="1024" y="529"/>
                  </a:moveTo>
                  <a:lnTo>
                    <a:pt x="1024" y="987"/>
                  </a:lnTo>
                  <a:lnTo>
                    <a:pt x="571" y="987"/>
                  </a:lnTo>
                  <a:lnTo>
                    <a:pt x="571" y="529"/>
                  </a:lnTo>
                  <a:close/>
                  <a:moveTo>
                    <a:pt x="351" y="1"/>
                  </a:moveTo>
                  <a:cubicBezTo>
                    <a:pt x="160" y="1"/>
                    <a:pt x="1" y="160"/>
                    <a:pt x="1" y="351"/>
                  </a:cubicBezTo>
                  <a:lnTo>
                    <a:pt x="1" y="1207"/>
                  </a:lnTo>
                  <a:cubicBezTo>
                    <a:pt x="1" y="1398"/>
                    <a:pt x="160" y="1557"/>
                    <a:pt x="351" y="1557"/>
                  </a:cubicBezTo>
                  <a:lnTo>
                    <a:pt x="1202" y="1557"/>
                  </a:lnTo>
                  <a:cubicBezTo>
                    <a:pt x="1398" y="1557"/>
                    <a:pt x="1552" y="1398"/>
                    <a:pt x="1552" y="1207"/>
                  </a:cubicBezTo>
                  <a:lnTo>
                    <a:pt x="1552" y="351"/>
                  </a:lnTo>
                  <a:cubicBezTo>
                    <a:pt x="1552" y="160"/>
                    <a:pt x="1398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603;p39"/>
            <p:cNvSpPr/>
            <p:nvPr/>
          </p:nvSpPr>
          <p:spPr>
            <a:xfrm>
              <a:off x="1857525" y="1132950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1024" y="529"/>
                  </a:moveTo>
                  <a:lnTo>
                    <a:pt x="1024" y="982"/>
                  </a:lnTo>
                  <a:lnTo>
                    <a:pt x="571" y="982"/>
                  </a:lnTo>
                  <a:lnTo>
                    <a:pt x="571" y="529"/>
                  </a:lnTo>
                  <a:close/>
                  <a:moveTo>
                    <a:pt x="351" y="1"/>
                  </a:moveTo>
                  <a:cubicBezTo>
                    <a:pt x="160" y="1"/>
                    <a:pt x="1" y="155"/>
                    <a:pt x="1" y="351"/>
                  </a:cubicBezTo>
                  <a:lnTo>
                    <a:pt x="1" y="1202"/>
                  </a:lnTo>
                  <a:cubicBezTo>
                    <a:pt x="1" y="1393"/>
                    <a:pt x="160" y="1552"/>
                    <a:pt x="351" y="1552"/>
                  </a:cubicBezTo>
                  <a:lnTo>
                    <a:pt x="1202" y="1552"/>
                  </a:lnTo>
                  <a:cubicBezTo>
                    <a:pt x="1398" y="1552"/>
                    <a:pt x="1552" y="1393"/>
                    <a:pt x="1552" y="1202"/>
                  </a:cubicBezTo>
                  <a:lnTo>
                    <a:pt x="1552" y="351"/>
                  </a:lnTo>
                  <a:cubicBezTo>
                    <a:pt x="1552" y="155"/>
                    <a:pt x="1398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604;p39"/>
            <p:cNvSpPr/>
            <p:nvPr/>
          </p:nvSpPr>
          <p:spPr>
            <a:xfrm>
              <a:off x="1914550" y="1039825"/>
              <a:ext cx="38825" cy="38925"/>
            </a:xfrm>
            <a:custGeom>
              <a:avLst/>
              <a:gdLst/>
              <a:ahLst/>
              <a:cxnLst/>
              <a:rect l="l" t="t" r="r" b="b"/>
              <a:pathLst>
                <a:path w="1553" h="1557" extrusionOk="0">
                  <a:moveTo>
                    <a:pt x="987" y="533"/>
                  </a:moveTo>
                  <a:lnTo>
                    <a:pt x="987" y="987"/>
                  </a:lnTo>
                  <a:lnTo>
                    <a:pt x="529" y="987"/>
                  </a:lnTo>
                  <a:lnTo>
                    <a:pt x="529" y="533"/>
                  </a:lnTo>
                  <a:close/>
                  <a:moveTo>
                    <a:pt x="351" y="0"/>
                  </a:moveTo>
                  <a:cubicBezTo>
                    <a:pt x="155" y="0"/>
                    <a:pt x="1" y="159"/>
                    <a:pt x="1" y="351"/>
                  </a:cubicBezTo>
                  <a:lnTo>
                    <a:pt x="1" y="1202"/>
                  </a:lnTo>
                  <a:cubicBezTo>
                    <a:pt x="1" y="1398"/>
                    <a:pt x="155" y="1557"/>
                    <a:pt x="351" y="1557"/>
                  </a:cubicBezTo>
                  <a:lnTo>
                    <a:pt x="1202" y="1557"/>
                  </a:lnTo>
                  <a:cubicBezTo>
                    <a:pt x="1393" y="1557"/>
                    <a:pt x="1552" y="1398"/>
                    <a:pt x="1552" y="1206"/>
                  </a:cubicBezTo>
                  <a:lnTo>
                    <a:pt x="1552" y="351"/>
                  </a:lnTo>
                  <a:cubicBezTo>
                    <a:pt x="1552" y="159"/>
                    <a:pt x="1393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605;p39"/>
            <p:cNvSpPr/>
            <p:nvPr/>
          </p:nvSpPr>
          <p:spPr>
            <a:xfrm>
              <a:off x="1914550" y="1086325"/>
              <a:ext cx="38825" cy="38950"/>
            </a:xfrm>
            <a:custGeom>
              <a:avLst/>
              <a:gdLst/>
              <a:ahLst/>
              <a:cxnLst/>
              <a:rect l="l" t="t" r="r" b="b"/>
              <a:pathLst>
                <a:path w="1553" h="1558" extrusionOk="0">
                  <a:moveTo>
                    <a:pt x="987" y="529"/>
                  </a:moveTo>
                  <a:lnTo>
                    <a:pt x="987" y="987"/>
                  </a:lnTo>
                  <a:lnTo>
                    <a:pt x="529" y="987"/>
                  </a:lnTo>
                  <a:lnTo>
                    <a:pt x="529" y="529"/>
                  </a:lnTo>
                  <a:close/>
                  <a:moveTo>
                    <a:pt x="351" y="1"/>
                  </a:moveTo>
                  <a:cubicBezTo>
                    <a:pt x="155" y="1"/>
                    <a:pt x="1" y="160"/>
                    <a:pt x="1" y="351"/>
                  </a:cubicBezTo>
                  <a:lnTo>
                    <a:pt x="1" y="1207"/>
                  </a:lnTo>
                  <a:cubicBezTo>
                    <a:pt x="1" y="1398"/>
                    <a:pt x="155" y="1557"/>
                    <a:pt x="351" y="1557"/>
                  </a:cubicBezTo>
                  <a:lnTo>
                    <a:pt x="1202" y="1557"/>
                  </a:lnTo>
                  <a:cubicBezTo>
                    <a:pt x="1393" y="1557"/>
                    <a:pt x="1552" y="1398"/>
                    <a:pt x="1552" y="1207"/>
                  </a:cubicBezTo>
                  <a:lnTo>
                    <a:pt x="1552" y="351"/>
                  </a:lnTo>
                  <a:cubicBezTo>
                    <a:pt x="1552" y="160"/>
                    <a:pt x="1393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606;p39"/>
            <p:cNvSpPr/>
            <p:nvPr/>
          </p:nvSpPr>
          <p:spPr>
            <a:xfrm>
              <a:off x="1914550" y="1132950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987" y="529"/>
                  </a:moveTo>
                  <a:lnTo>
                    <a:pt x="987" y="982"/>
                  </a:lnTo>
                  <a:lnTo>
                    <a:pt x="529" y="982"/>
                  </a:lnTo>
                  <a:lnTo>
                    <a:pt x="529" y="529"/>
                  </a:lnTo>
                  <a:close/>
                  <a:moveTo>
                    <a:pt x="351" y="1"/>
                  </a:moveTo>
                  <a:cubicBezTo>
                    <a:pt x="155" y="1"/>
                    <a:pt x="1" y="155"/>
                    <a:pt x="1" y="351"/>
                  </a:cubicBezTo>
                  <a:lnTo>
                    <a:pt x="1" y="1202"/>
                  </a:lnTo>
                  <a:cubicBezTo>
                    <a:pt x="1" y="1393"/>
                    <a:pt x="155" y="1552"/>
                    <a:pt x="351" y="1552"/>
                  </a:cubicBezTo>
                  <a:lnTo>
                    <a:pt x="1202" y="1552"/>
                  </a:lnTo>
                  <a:cubicBezTo>
                    <a:pt x="1393" y="1552"/>
                    <a:pt x="1552" y="1393"/>
                    <a:pt x="1552" y="1202"/>
                  </a:cubicBezTo>
                  <a:lnTo>
                    <a:pt x="1552" y="351"/>
                  </a:lnTo>
                  <a:cubicBezTo>
                    <a:pt x="1552" y="155"/>
                    <a:pt x="1393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607;p39"/>
            <p:cNvSpPr/>
            <p:nvPr/>
          </p:nvSpPr>
          <p:spPr>
            <a:xfrm>
              <a:off x="1827150" y="845650"/>
              <a:ext cx="275325" cy="408725"/>
            </a:xfrm>
            <a:custGeom>
              <a:avLst/>
              <a:gdLst/>
              <a:ahLst/>
              <a:cxnLst/>
              <a:rect l="l" t="t" r="r" b="b"/>
              <a:pathLst>
                <a:path w="11013" h="16349" extrusionOk="0">
                  <a:moveTo>
                    <a:pt x="7507" y="2079"/>
                  </a:moveTo>
                  <a:lnTo>
                    <a:pt x="8227" y="3173"/>
                  </a:lnTo>
                  <a:lnTo>
                    <a:pt x="6787" y="3173"/>
                  </a:lnTo>
                  <a:lnTo>
                    <a:pt x="7507" y="2079"/>
                  </a:lnTo>
                  <a:close/>
                  <a:moveTo>
                    <a:pt x="9246" y="3780"/>
                  </a:moveTo>
                  <a:cubicBezTo>
                    <a:pt x="9255" y="3780"/>
                    <a:pt x="9264" y="3790"/>
                    <a:pt x="9264" y="3799"/>
                  </a:cubicBezTo>
                  <a:lnTo>
                    <a:pt x="9264" y="4234"/>
                  </a:lnTo>
                  <a:lnTo>
                    <a:pt x="5735" y="4234"/>
                  </a:lnTo>
                  <a:lnTo>
                    <a:pt x="5735" y="3799"/>
                  </a:lnTo>
                  <a:cubicBezTo>
                    <a:pt x="5735" y="3790"/>
                    <a:pt x="5745" y="3780"/>
                    <a:pt x="5754" y="3780"/>
                  </a:cubicBezTo>
                  <a:close/>
                  <a:moveTo>
                    <a:pt x="9264" y="7996"/>
                  </a:moveTo>
                  <a:lnTo>
                    <a:pt x="9264" y="8183"/>
                  </a:lnTo>
                  <a:lnTo>
                    <a:pt x="6264" y="8183"/>
                  </a:lnTo>
                  <a:lnTo>
                    <a:pt x="6264" y="7996"/>
                  </a:lnTo>
                  <a:close/>
                  <a:moveTo>
                    <a:pt x="9264" y="10198"/>
                  </a:moveTo>
                  <a:lnTo>
                    <a:pt x="9264" y="10385"/>
                  </a:lnTo>
                  <a:lnTo>
                    <a:pt x="6264" y="10385"/>
                  </a:lnTo>
                  <a:lnTo>
                    <a:pt x="6264" y="10198"/>
                  </a:lnTo>
                  <a:close/>
                  <a:moveTo>
                    <a:pt x="9264" y="12399"/>
                  </a:moveTo>
                  <a:lnTo>
                    <a:pt x="9264" y="12591"/>
                  </a:lnTo>
                  <a:lnTo>
                    <a:pt x="6264" y="12591"/>
                  </a:lnTo>
                  <a:lnTo>
                    <a:pt x="6264" y="12399"/>
                  </a:lnTo>
                  <a:close/>
                  <a:moveTo>
                    <a:pt x="9264" y="14601"/>
                  </a:moveTo>
                  <a:lnTo>
                    <a:pt x="9264" y="14792"/>
                  </a:lnTo>
                  <a:lnTo>
                    <a:pt x="6264" y="14792"/>
                  </a:lnTo>
                  <a:lnTo>
                    <a:pt x="6264" y="14601"/>
                  </a:lnTo>
                  <a:close/>
                  <a:moveTo>
                    <a:pt x="3609" y="14147"/>
                  </a:moveTo>
                  <a:lnTo>
                    <a:pt x="3609" y="15783"/>
                  </a:lnTo>
                  <a:lnTo>
                    <a:pt x="2697" y="15783"/>
                  </a:lnTo>
                  <a:lnTo>
                    <a:pt x="2697" y="14147"/>
                  </a:lnTo>
                  <a:close/>
                  <a:moveTo>
                    <a:pt x="7498" y="1"/>
                  </a:moveTo>
                  <a:cubicBezTo>
                    <a:pt x="7346" y="1"/>
                    <a:pt x="7217" y="125"/>
                    <a:pt x="7217" y="284"/>
                  </a:cubicBezTo>
                  <a:lnTo>
                    <a:pt x="7217" y="1476"/>
                  </a:lnTo>
                  <a:lnTo>
                    <a:pt x="6100" y="3173"/>
                  </a:lnTo>
                  <a:lnTo>
                    <a:pt x="5754" y="3173"/>
                  </a:lnTo>
                  <a:cubicBezTo>
                    <a:pt x="5432" y="3173"/>
                    <a:pt x="5165" y="3435"/>
                    <a:pt x="5165" y="3762"/>
                  </a:cubicBezTo>
                  <a:lnTo>
                    <a:pt x="5165" y="4234"/>
                  </a:lnTo>
                  <a:lnTo>
                    <a:pt x="4581" y="4234"/>
                  </a:lnTo>
                  <a:cubicBezTo>
                    <a:pt x="4254" y="4234"/>
                    <a:pt x="3987" y="4500"/>
                    <a:pt x="3992" y="4827"/>
                  </a:cubicBezTo>
                  <a:lnTo>
                    <a:pt x="3992" y="6706"/>
                  </a:lnTo>
                  <a:lnTo>
                    <a:pt x="300" y="6706"/>
                  </a:lnTo>
                  <a:cubicBezTo>
                    <a:pt x="136" y="6706"/>
                    <a:pt x="0" y="6837"/>
                    <a:pt x="0" y="7001"/>
                  </a:cubicBezTo>
                  <a:lnTo>
                    <a:pt x="0" y="8955"/>
                  </a:lnTo>
                  <a:cubicBezTo>
                    <a:pt x="0" y="9001"/>
                    <a:pt x="24" y="9048"/>
                    <a:pt x="61" y="9081"/>
                  </a:cubicBezTo>
                  <a:cubicBezTo>
                    <a:pt x="136" y="9144"/>
                    <a:pt x="214" y="9170"/>
                    <a:pt x="285" y="9170"/>
                  </a:cubicBezTo>
                  <a:cubicBezTo>
                    <a:pt x="443" y="9170"/>
                    <a:pt x="571" y="9042"/>
                    <a:pt x="571" y="8884"/>
                  </a:cubicBezTo>
                  <a:lnTo>
                    <a:pt x="571" y="7235"/>
                  </a:lnTo>
                  <a:lnTo>
                    <a:pt x="5698" y="7235"/>
                  </a:lnTo>
                  <a:lnTo>
                    <a:pt x="5698" y="15779"/>
                  </a:lnTo>
                  <a:lnTo>
                    <a:pt x="4179" y="15779"/>
                  </a:lnTo>
                  <a:lnTo>
                    <a:pt x="4179" y="13858"/>
                  </a:lnTo>
                  <a:cubicBezTo>
                    <a:pt x="4179" y="13703"/>
                    <a:pt x="4053" y="13577"/>
                    <a:pt x="3894" y="13577"/>
                  </a:cubicBezTo>
                  <a:lnTo>
                    <a:pt x="2412" y="13577"/>
                  </a:lnTo>
                  <a:cubicBezTo>
                    <a:pt x="2258" y="13577"/>
                    <a:pt x="2127" y="13703"/>
                    <a:pt x="2127" y="13858"/>
                  </a:cubicBezTo>
                  <a:lnTo>
                    <a:pt x="2127" y="15779"/>
                  </a:lnTo>
                  <a:lnTo>
                    <a:pt x="571" y="15779"/>
                  </a:lnTo>
                  <a:lnTo>
                    <a:pt x="571" y="9992"/>
                  </a:lnTo>
                  <a:cubicBezTo>
                    <a:pt x="571" y="9861"/>
                    <a:pt x="482" y="9740"/>
                    <a:pt x="351" y="9707"/>
                  </a:cubicBezTo>
                  <a:cubicBezTo>
                    <a:pt x="329" y="9702"/>
                    <a:pt x="307" y="9699"/>
                    <a:pt x="286" y="9699"/>
                  </a:cubicBezTo>
                  <a:cubicBezTo>
                    <a:pt x="133" y="9699"/>
                    <a:pt x="0" y="9824"/>
                    <a:pt x="0" y="9988"/>
                  </a:cubicBezTo>
                  <a:lnTo>
                    <a:pt x="0" y="16064"/>
                  </a:lnTo>
                  <a:cubicBezTo>
                    <a:pt x="0" y="16218"/>
                    <a:pt x="127" y="16349"/>
                    <a:pt x="286" y="16349"/>
                  </a:cubicBezTo>
                  <a:lnTo>
                    <a:pt x="5983" y="16349"/>
                  </a:lnTo>
                  <a:cubicBezTo>
                    <a:pt x="6137" y="16349"/>
                    <a:pt x="6264" y="16223"/>
                    <a:pt x="6264" y="16064"/>
                  </a:cubicBezTo>
                  <a:lnTo>
                    <a:pt x="6264" y="15363"/>
                  </a:lnTo>
                  <a:lnTo>
                    <a:pt x="9549" y="15363"/>
                  </a:lnTo>
                  <a:cubicBezTo>
                    <a:pt x="9708" y="15363"/>
                    <a:pt x="9835" y="15236"/>
                    <a:pt x="9835" y="15078"/>
                  </a:cubicBezTo>
                  <a:lnTo>
                    <a:pt x="9835" y="14320"/>
                  </a:lnTo>
                  <a:cubicBezTo>
                    <a:pt x="9835" y="14161"/>
                    <a:pt x="9708" y="14035"/>
                    <a:pt x="9549" y="14035"/>
                  </a:cubicBezTo>
                  <a:lnTo>
                    <a:pt x="6264" y="14035"/>
                  </a:lnTo>
                  <a:lnTo>
                    <a:pt x="6264" y="13157"/>
                  </a:lnTo>
                  <a:lnTo>
                    <a:pt x="9549" y="13157"/>
                  </a:lnTo>
                  <a:cubicBezTo>
                    <a:pt x="9708" y="13157"/>
                    <a:pt x="9835" y="13030"/>
                    <a:pt x="9835" y="12876"/>
                  </a:cubicBezTo>
                  <a:lnTo>
                    <a:pt x="9835" y="12114"/>
                  </a:lnTo>
                  <a:cubicBezTo>
                    <a:pt x="9835" y="11955"/>
                    <a:pt x="9708" y="11829"/>
                    <a:pt x="9549" y="11829"/>
                  </a:cubicBezTo>
                  <a:lnTo>
                    <a:pt x="6264" y="11829"/>
                  </a:lnTo>
                  <a:lnTo>
                    <a:pt x="6264" y="10955"/>
                  </a:lnTo>
                  <a:lnTo>
                    <a:pt x="9549" y="10955"/>
                  </a:lnTo>
                  <a:cubicBezTo>
                    <a:pt x="9708" y="10955"/>
                    <a:pt x="9835" y="10829"/>
                    <a:pt x="9835" y="10675"/>
                  </a:cubicBezTo>
                  <a:lnTo>
                    <a:pt x="9835" y="9913"/>
                  </a:lnTo>
                  <a:cubicBezTo>
                    <a:pt x="9835" y="9754"/>
                    <a:pt x="9708" y="9628"/>
                    <a:pt x="9549" y="9628"/>
                  </a:cubicBezTo>
                  <a:lnTo>
                    <a:pt x="6264" y="9628"/>
                  </a:lnTo>
                  <a:lnTo>
                    <a:pt x="6264" y="8754"/>
                  </a:lnTo>
                  <a:lnTo>
                    <a:pt x="9549" y="8754"/>
                  </a:lnTo>
                  <a:cubicBezTo>
                    <a:pt x="9708" y="8754"/>
                    <a:pt x="9835" y="8627"/>
                    <a:pt x="9835" y="8469"/>
                  </a:cubicBezTo>
                  <a:lnTo>
                    <a:pt x="9835" y="7711"/>
                  </a:lnTo>
                  <a:cubicBezTo>
                    <a:pt x="9835" y="7552"/>
                    <a:pt x="9708" y="7426"/>
                    <a:pt x="9549" y="7426"/>
                  </a:cubicBezTo>
                  <a:lnTo>
                    <a:pt x="6264" y="7426"/>
                  </a:lnTo>
                  <a:lnTo>
                    <a:pt x="6264" y="7253"/>
                  </a:lnTo>
                  <a:cubicBezTo>
                    <a:pt x="6264" y="6949"/>
                    <a:pt x="6021" y="6706"/>
                    <a:pt x="5717" y="6706"/>
                  </a:cubicBezTo>
                  <a:lnTo>
                    <a:pt x="4558" y="6706"/>
                  </a:lnTo>
                  <a:lnTo>
                    <a:pt x="4558" y="4827"/>
                  </a:lnTo>
                  <a:cubicBezTo>
                    <a:pt x="4558" y="4813"/>
                    <a:pt x="4567" y="4804"/>
                    <a:pt x="4576" y="4804"/>
                  </a:cubicBezTo>
                  <a:lnTo>
                    <a:pt x="10419" y="4804"/>
                  </a:lnTo>
                  <a:cubicBezTo>
                    <a:pt x="10433" y="4804"/>
                    <a:pt x="10442" y="4813"/>
                    <a:pt x="10442" y="4827"/>
                  </a:cubicBezTo>
                  <a:lnTo>
                    <a:pt x="10442" y="6281"/>
                  </a:lnTo>
                  <a:cubicBezTo>
                    <a:pt x="10438" y="6417"/>
                    <a:pt x="10531" y="6538"/>
                    <a:pt x="10662" y="6566"/>
                  </a:cubicBezTo>
                  <a:cubicBezTo>
                    <a:pt x="10686" y="6572"/>
                    <a:pt x="10710" y="6575"/>
                    <a:pt x="10733" y="6575"/>
                  </a:cubicBezTo>
                  <a:cubicBezTo>
                    <a:pt x="10886" y="6575"/>
                    <a:pt x="11012" y="6449"/>
                    <a:pt x="11012" y="6290"/>
                  </a:cubicBezTo>
                  <a:lnTo>
                    <a:pt x="11012" y="4748"/>
                  </a:lnTo>
                  <a:cubicBezTo>
                    <a:pt x="11012" y="4463"/>
                    <a:pt x="10783" y="4234"/>
                    <a:pt x="10503" y="4234"/>
                  </a:cubicBezTo>
                  <a:lnTo>
                    <a:pt x="9835" y="4234"/>
                  </a:lnTo>
                  <a:lnTo>
                    <a:pt x="9835" y="3720"/>
                  </a:lnTo>
                  <a:cubicBezTo>
                    <a:pt x="9835" y="3439"/>
                    <a:pt x="9606" y="3210"/>
                    <a:pt x="9325" y="3210"/>
                  </a:cubicBezTo>
                  <a:lnTo>
                    <a:pt x="8904" y="3210"/>
                  </a:lnTo>
                  <a:lnTo>
                    <a:pt x="7787" y="1514"/>
                  </a:lnTo>
                  <a:lnTo>
                    <a:pt x="7787" y="294"/>
                  </a:lnTo>
                  <a:cubicBezTo>
                    <a:pt x="7787" y="158"/>
                    <a:pt x="7694" y="41"/>
                    <a:pt x="7563" y="9"/>
                  </a:cubicBezTo>
                  <a:cubicBezTo>
                    <a:pt x="7541" y="3"/>
                    <a:pt x="7519" y="1"/>
                    <a:pt x="7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608;p39"/>
            <p:cNvSpPr/>
            <p:nvPr/>
          </p:nvSpPr>
          <p:spPr>
            <a:xfrm>
              <a:off x="1770700" y="1273000"/>
              <a:ext cx="388550" cy="54675"/>
            </a:xfrm>
            <a:custGeom>
              <a:avLst/>
              <a:gdLst/>
              <a:ahLst/>
              <a:cxnLst/>
              <a:rect l="l" t="t" r="r" b="b"/>
              <a:pathLst>
                <a:path w="15542" h="2187" extrusionOk="0">
                  <a:moveTo>
                    <a:pt x="1301" y="0"/>
                  </a:moveTo>
                  <a:cubicBezTo>
                    <a:pt x="1241" y="0"/>
                    <a:pt x="1178" y="22"/>
                    <a:pt x="1118" y="73"/>
                  </a:cubicBezTo>
                  <a:lnTo>
                    <a:pt x="108" y="900"/>
                  </a:lnTo>
                  <a:lnTo>
                    <a:pt x="104" y="905"/>
                  </a:lnTo>
                  <a:lnTo>
                    <a:pt x="99" y="905"/>
                  </a:lnTo>
                  <a:lnTo>
                    <a:pt x="94" y="909"/>
                  </a:lnTo>
                  <a:lnTo>
                    <a:pt x="90" y="919"/>
                  </a:lnTo>
                  <a:cubicBezTo>
                    <a:pt x="90" y="919"/>
                    <a:pt x="85" y="919"/>
                    <a:pt x="85" y="924"/>
                  </a:cubicBezTo>
                  <a:lnTo>
                    <a:pt x="80" y="928"/>
                  </a:lnTo>
                  <a:cubicBezTo>
                    <a:pt x="48" y="970"/>
                    <a:pt x="29" y="1022"/>
                    <a:pt x="29" y="1073"/>
                  </a:cubicBezTo>
                  <a:cubicBezTo>
                    <a:pt x="29" y="1073"/>
                    <a:pt x="29" y="1078"/>
                    <a:pt x="1" y="1078"/>
                  </a:cubicBezTo>
                  <a:cubicBezTo>
                    <a:pt x="15" y="1082"/>
                    <a:pt x="29" y="1082"/>
                    <a:pt x="43" y="1087"/>
                  </a:cubicBezTo>
                  <a:cubicBezTo>
                    <a:pt x="29" y="1087"/>
                    <a:pt x="29" y="1092"/>
                    <a:pt x="29" y="1096"/>
                  </a:cubicBezTo>
                  <a:cubicBezTo>
                    <a:pt x="29" y="1096"/>
                    <a:pt x="29" y="1101"/>
                    <a:pt x="43" y="1101"/>
                  </a:cubicBezTo>
                  <a:lnTo>
                    <a:pt x="1" y="1106"/>
                  </a:lnTo>
                  <a:lnTo>
                    <a:pt x="43" y="1115"/>
                  </a:lnTo>
                  <a:cubicBezTo>
                    <a:pt x="48" y="1171"/>
                    <a:pt x="66" y="1227"/>
                    <a:pt x="99" y="1279"/>
                  </a:cubicBezTo>
                  <a:lnTo>
                    <a:pt x="104" y="1283"/>
                  </a:lnTo>
                  <a:lnTo>
                    <a:pt x="108" y="1283"/>
                  </a:lnTo>
                  <a:cubicBezTo>
                    <a:pt x="108" y="1283"/>
                    <a:pt x="113" y="1288"/>
                    <a:pt x="141" y="1288"/>
                  </a:cubicBezTo>
                  <a:lnTo>
                    <a:pt x="1123" y="2115"/>
                  </a:lnTo>
                  <a:cubicBezTo>
                    <a:pt x="1183" y="2165"/>
                    <a:pt x="1246" y="2186"/>
                    <a:pt x="1306" y="2186"/>
                  </a:cubicBezTo>
                  <a:cubicBezTo>
                    <a:pt x="1537" y="2186"/>
                    <a:pt x="1717" y="1869"/>
                    <a:pt x="1483" y="1676"/>
                  </a:cubicBezTo>
                  <a:lnTo>
                    <a:pt x="1090" y="1363"/>
                  </a:lnTo>
                  <a:lnTo>
                    <a:pt x="14467" y="1363"/>
                  </a:lnTo>
                  <a:lnTo>
                    <a:pt x="14074" y="1676"/>
                  </a:lnTo>
                  <a:cubicBezTo>
                    <a:pt x="13854" y="1871"/>
                    <a:pt x="14031" y="2179"/>
                    <a:pt x="14260" y="2179"/>
                  </a:cubicBezTo>
                  <a:cubicBezTo>
                    <a:pt x="14317" y="2179"/>
                    <a:pt x="14377" y="2160"/>
                    <a:pt x="14434" y="2115"/>
                  </a:cubicBezTo>
                  <a:lnTo>
                    <a:pt x="15444" y="1288"/>
                  </a:lnTo>
                  <a:lnTo>
                    <a:pt x="15449" y="1283"/>
                  </a:lnTo>
                  <a:lnTo>
                    <a:pt x="15453" y="1279"/>
                  </a:lnTo>
                  <a:lnTo>
                    <a:pt x="15458" y="1274"/>
                  </a:lnTo>
                  <a:lnTo>
                    <a:pt x="15467" y="1288"/>
                  </a:lnTo>
                  <a:lnTo>
                    <a:pt x="15472" y="1283"/>
                  </a:lnTo>
                  <a:lnTo>
                    <a:pt x="15477" y="1279"/>
                  </a:lnTo>
                  <a:lnTo>
                    <a:pt x="15486" y="1265"/>
                  </a:lnTo>
                  <a:cubicBezTo>
                    <a:pt x="15523" y="1227"/>
                    <a:pt x="15533" y="1167"/>
                    <a:pt x="15509" y="1115"/>
                  </a:cubicBezTo>
                  <a:cubicBezTo>
                    <a:pt x="15542" y="1115"/>
                    <a:pt x="15542" y="1110"/>
                    <a:pt x="15542" y="1110"/>
                  </a:cubicBezTo>
                  <a:cubicBezTo>
                    <a:pt x="15542" y="1106"/>
                    <a:pt x="15542" y="1106"/>
                    <a:pt x="15542" y="1106"/>
                  </a:cubicBezTo>
                  <a:cubicBezTo>
                    <a:pt x="15542" y="1101"/>
                    <a:pt x="15542" y="1096"/>
                    <a:pt x="15542" y="1096"/>
                  </a:cubicBezTo>
                  <a:cubicBezTo>
                    <a:pt x="15542" y="1092"/>
                    <a:pt x="15542" y="1092"/>
                    <a:pt x="15542" y="1087"/>
                  </a:cubicBezTo>
                  <a:cubicBezTo>
                    <a:pt x="15542" y="1087"/>
                    <a:pt x="15542" y="1082"/>
                    <a:pt x="15542" y="1082"/>
                  </a:cubicBezTo>
                  <a:cubicBezTo>
                    <a:pt x="15533" y="1078"/>
                    <a:pt x="15519" y="1078"/>
                    <a:pt x="15509" y="1073"/>
                  </a:cubicBezTo>
                  <a:cubicBezTo>
                    <a:pt x="15533" y="1031"/>
                    <a:pt x="15528" y="975"/>
                    <a:pt x="15495" y="938"/>
                  </a:cubicBezTo>
                  <a:lnTo>
                    <a:pt x="15491" y="933"/>
                  </a:lnTo>
                  <a:lnTo>
                    <a:pt x="15486" y="928"/>
                  </a:lnTo>
                  <a:lnTo>
                    <a:pt x="15481" y="919"/>
                  </a:lnTo>
                  <a:lnTo>
                    <a:pt x="15477" y="914"/>
                  </a:lnTo>
                  <a:lnTo>
                    <a:pt x="15477" y="909"/>
                  </a:lnTo>
                  <a:cubicBezTo>
                    <a:pt x="15472" y="909"/>
                    <a:pt x="15472" y="905"/>
                    <a:pt x="15472" y="905"/>
                  </a:cubicBezTo>
                  <a:lnTo>
                    <a:pt x="15463" y="900"/>
                  </a:lnTo>
                  <a:lnTo>
                    <a:pt x="14458" y="73"/>
                  </a:lnTo>
                  <a:cubicBezTo>
                    <a:pt x="14398" y="26"/>
                    <a:pt x="14336" y="5"/>
                    <a:pt x="14277" y="5"/>
                  </a:cubicBezTo>
                  <a:cubicBezTo>
                    <a:pt x="14046" y="5"/>
                    <a:pt x="13866" y="318"/>
                    <a:pt x="14093" y="512"/>
                  </a:cubicBezTo>
                  <a:lnTo>
                    <a:pt x="14490" y="839"/>
                  </a:lnTo>
                  <a:lnTo>
                    <a:pt x="1081" y="839"/>
                  </a:lnTo>
                  <a:lnTo>
                    <a:pt x="1478" y="512"/>
                  </a:lnTo>
                  <a:cubicBezTo>
                    <a:pt x="1712" y="319"/>
                    <a:pt x="1530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609;p39"/>
            <p:cNvSpPr/>
            <p:nvPr/>
          </p:nvSpPr>
          <p:spPr>
            <a:xfrm>
              <a:off x="1718375" y="842900"/>
              <a:ext cx="60600" cy="400500"/>
            </a:xfrm>
            <a:custGeom>
              <a:avLst/>
              <a:gdLst/>
              <a:ahLst/>
              <a:cxnLst/>
              <a:rect l="l" t="t" r="r" b="b"/>
              <a:pathLst>
                <a:path w="2424" h="16020" extrusionOk="0">
                  <a:moveTo>
                    <a:pt x="1208" y="1"/>
                  </a:moveTo>
                  <a:cubicBezTo>
                    <a:pt x="1135" y="1"/>
                    <a:pt x="1061" y="29"/>
                    <a:pt x="1005" y="86"/>
                  </a:cubicBezTo>
                  <a:lnTo>
                    <a:pt x="1000" y="90"/>
                  </a:lnTo>
                  <a:cubicBezTo>
                    <a:pt x="1000" y="95"/>
                    <a:pt x="996" y="100"/>
                    <a:pt x="991" y="105"/>
                  </a:cubicBezTo>
                  <a:lnTo>
                    <a:pt x="164" y="1114"/>
                  </a:lnTo>
                  <a:cubicBezTo>
                    <a:pt x="0" y="1329"/>
                    <a:pt x="188" y="1573"/>
                    <a:pt x="395" y="1573"/>
                  </a:cubicBezTo>
                  <a:cubicBezTo>
                    <a:pt x="466" y="1573"/>
                    <a:pt x="540" y="1544"/>
                    <a:pt x="603" y="1474"/>
                  </a:cubicBezTo>
                  <a:lnTo>
                    <a:pt x="935" y="1077"/>
                  </a:lnTo>
                  <a:lnTo>
                    <a:pt x="935" y="14940"/>
                  </a:lnTo>
                  <a:lnTo>
                    <a:pt x="603" y="14547"/>
                  </a:lnTo>
                  <a:cubicBezTo>
                    <a:pt x="540" y="14476"/>
                    <a:pt x="466" y="14446"/>
                    <a:pt x="394" y="14446"/>
                  </a:cubicBezTo>
                  <a:cubicBezTo>
                    <a:pt x="188" y="14446"/>
                    <a:pt x="1" y="14692"/>
                    <a:pt x="164" y="14907"/>
                  </a:cubicBezTo>
                  <a:lnTo>
                    <a:pt x="991" y="15917"/>
                  </a:lnTo>
                  <a:lnTo>
                    <a:pt x="996" y="15921"/>
                  </a:lnTo>
                  <a:lnTo>
                    <a:pt x="1000" y="15926"/>
                  </a:lnTo>
                  <a:lnTo>
                    <a:pt x="1000" y="15931"/>
                  </a:lnTo>
                  <a:lnTo>
                    <a:pt x="1010" y="15931"/>
                  </a:lnTo>
                  <a:lnTo>
                    <a:pt x="1019" y="15940"/>
                  </a:lnTo>
                  <a:lnTo>
                    <a:pt x="1024" y="15945"/>
                  </a:lnTo>
                  <a:cubicBezTo>
                    <a:pt x="1055" y="15972"/>
                    <a:pt x="1093" y="15983"/>
                    <a:pt x="1132" y="15983"/>
                  </a:cubicBezTo>
                  <a:cubicBezTo>
                    <a:pt x="1140" y="15983"/>
                    <a:pt x="1147" y="15983"/>
                    <a:pt x="1154" y="15982"/>
                  </a:cubicBezTo>
                  <a:cubicBezTo>
                    <a:pt x="1154" y="15996"/>
                    <a:pt x="1159" y="15996"/>
                    <a:pt x="1159" y="16001"/>
                  </a:cubicBezTo>
                  <a:lnTo>
                    <a:pt x="1192" y="16001"/>
                  </a:lnTo>
                  <a:cubicBezTo>
                    <a:pt x="1197" y="16001"/>
                    <a:pt x="1201" y="16001"/>
                    <a:pt x="1206" y="16020"/>
                  </a:cubicBezTo>
                  <a:cubicBezTo>
                    <a:pt x="1206" y="15996"/>
                    <a:pt x="1211" y="15996"/>
                    <a:pt x="1211" y="15996"/>
                  </a:cubicBezTo>
                  <a:lnTo>
                    <a:pt x="1239" y="15996"/>
                  </a:lnTo>
                  <a:cubicBezTo>
                    <a:pt x="1271" y="15991"/>
                    <a:pt x="1309" y="15977"/>
                    <a:pt x="1337" y="15959"/>
                  </a:cubicBezTo>
                  <a:lnTo>
                    <a:pt x="1351" y="15959"/>
                  </a:lnTo>
                  <a:cubicBezTo>
                    <a:pt x="1369" y="15945"/>
                    <a:pt x="1384" y="15931"/>
                    <a:pt x="1398" y="15912"/>
                  </a:cubicBezTo>
                  <a:lnTo>
                    <a:pt x="2229" y="14907"/>
                  </a:lnTo>
                  <a:cubicBezTo>
                    <a:pt x="2332" y="14795"/>
                    <a:pt x="2332" y="14613"/>
                    <a:pt x="2220" y="14505"/>
                  </a:cubicBezTo>
                  <a:cubicBezTo>
                    <a:pt x="2168" y="14463"/>
                    <a:pt x="2104" y="14442"/>
                    <a:pt x="2041" y="14442"/>
                  </a:cubicBezTo>
                  <a:cubicBezTo>
                    <a:pt x="1957" y="14442"/>
                    <a:pt x="1874" y="14478"/>
                    <a:pt x="1818" y="14547"/>
                  </a:cubicBezTo>
                  <a:lnTo>
                    <a:pt x="1505" y="14940"/>
                  </a:lnTo>
                  <a:lnTo>
                    <a:pt x="1505" y="1077"/>
                  </a:lnTo>
                  <a:lnTo>
                    <a:pt x="1818" y="1474"/>
                  </a:lnTo>
                  <a:cubicBezTo>
                    <a:pt x="1881" y="1545"/>
                    <a:pt x="1955" y="1575"/>
                    <a:pt x="2028" y="1575"/>
                  </a:cubicBezTo>
                  <a:cubicBezTo>
                    <a:pt x="2235" y="1575"/>
                    <a:pt x="2424" y="1329"/>
                    <a:pt x="2258" y="1114"/>
                  </a:cubicBezTo>
                  <a:cubicBezTo>
                    <a:pt x="1374" y="44"/>
                    <a:pt x="1430" y="90"/>
                    <a:pt x="1365" y="48"/>
                  </a:cubicBezTo>
                  <a:cubicBezTo>
                    <a:pt x="1317" y="17"/>
                    <a:pt x="1262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" name="Google Shape;872;p51"/>
          <p:cNvGrpSpPr/>
          <p:nvPr/>
        </p:nvGrpSpPr>
        <p:grpSpPr>
          <a:xfrm>
            <a:off x="2967857" y="4074809"/>
            <a:ext cx="318974" cy="393897"/>
            <a:chOff x="8062350" y="2735831"/>
            <a:chExt cx="318974" cy="393897"/>
          </a:xfrm>
        </p:grpSpPr>
        <p:sp>
          <p:nvSpPr>
            <p:cNvPr id="27" name="Google Shape;873;p51"/>
            <p:cNvSpPr/>
            <p:nvPr/>
          </p:nvSpPr>
          <p:spPr>
            <a:xfrm>
              <a:off x="8062350" y="2735831"/>
              <a:ext cx="318974" cy="393897"/>
            </a:xfrm>
            <a:custGeom>
              <a:avLst/>
              <a:gdLst/>
              <a:ahLst/>
              <a:cxnLst/>
              <a:rect l="l" t="t" r="r" b="b"/>
              <a:pathLst>
                <a:path w="11827" h="14605" extrusionOk="0">
                  <a:moveTo>
                    <a:pt x="8040" y="430"/>
                  </a:moveTo>
                  <a:lnTo>
                    <a:pt x="8040" y="1230"/>
                  </a:lnTo>
                  <a:lnTo>
                    <a:pt x="6122" y="1230"/>
                  </a:lnTo>
                  <a:lnTo>
                    <a:pt x="6122" y="430"/>
                  </a:lnTo>
                  <a:close/>
                  <a:moveTo>
                    <a:pt x="5910" y="2754"/>
                  </a:moveTo>
                  <a:cubicBezTo>
                    <a:pt x="7052" y="2755"/>
                    <a:pt x="8022" y="3579"/>
                    <a:pt x="8218" y="4696"/>
                  </a:cubicBezTo>
                  <a:lnTo>
                    <a:pt x="3602" y="4696"/>
                  </a:lnTo>
                  <a:cubicBezTo>
                    <a:pt x="3799" y="3572"/>
                    <a:pt x="4768" y="2755"/>
                    <a:pt x="5910" y="2754"/>
                  </a:cubicBezTo>
                  <a:close/>
                  <a:moveTo>
                    <a:pt x="8975" y="5127"/>
                  </a:moveTo>
                  <a:lnTo>
                    <a:pt x="8975" y="5225"/>
                  </a:lnTo>
                  <a:lnTo>
                    <a:pt x="2846" y="5225"/>
                  </a:lnTo>
                  <a:lnTo>
                    <a:pt x="2846" y="5127"/>
                  </a:lnTo>
                  <a:close/>
                  <a:moveTo>
                    <a:pt x="5907" y="10222"/>
                  </a:moveTo>
                  <a:cubicBezTo>
                    <a:pt x="6381" y="10222"/>
                    <a:pt x="6768" y="10603"/>
                    <a:pt x="6768" y="11077"/>
                  </a:cubicBezTo>
                  <a:lnTo>
                    <a:pt x="6768" y="13259"/>
                  </a:lnTo>
                  <a:lnTo>
                    <a:pt x="5053" y="13259"/>
                  </a:lnTo>
                  <a:lnTo>
                    <a:pt x="5053" y="11077"/>
                  </a:lnTo>
                  <a:cubicBezTo>
                    <a:pt x="5053" y="10603"/>
                    <a:pt x="5434" y="10222"/>
                    <a:pt x="5907" y="10222"/>
                  </a:cubicBezTo>
                  <a:close/>
                  <a:moveTo>
                    <a:pt x="5907" y="7389"/>
                  </a:moveTo>
                  <a:lnTo>
                    <a:pt x="7844" y="8759"/>
                  </a:lnTo>
                  <a:lnTo>
                    <a:pt x="7844" y="13259"/>
                  </a:lnTo>
                  <a:lnTo>
                    <a:pt x="7192" y="13259"/>
                  </a:lnTo>
                  <a:lnTo>
                    <a:pt x="7192" y="11077"/>
                  </a:lnTo>
                  <a:cubicBezTo>
                    <a:pt x="7192" y="10364"/>
                    <a:pt x="6620" y="9792"/>
                    <a:pt x="5907" y="9792"/>
                  </a:cubicBezTo>
                  <a:cubicBezTo>
                    <a:pt x="5200" y="9792"/>
                    <a:pt x="4623" y="10364"/>
                    <a:pt x="4623" y="11077"/>
                  </a:cubicBezTo>
                  <a:lnTo>
                    <a:pt x="4623" y="13259"/>
                  </a:lnTo>
                  <a:lnTo>
                    <a:pt x="3977" y="13259"/>
                  </a:lnTo>
                  <a:lnTo>
                    <a:pt x="3977" y="8753"/>
                  </a:lnTo>
                  <a:lnTo>
                    <a:pt x="5907" y="7389"/>
                  </a:lnTo>
                  <a:close/>
                  <a:moveTo>
                    <a:pt x="4137" y="8120"/>
                  </a:moveTo>
                  <a:lnTo>
                    <a:pt x="3664" y="8452"/>
                  </a:lnTo>
                  <a:cubicBezTo>
                    <a:pt x="3590" y="8501"/>
                    <a:pt x="3547" y="8587"/>
                    <a:pt x="3547" y="8673"/>
                  </a:cubicBezTo>
                  <a:lnTo>
                    <a:pt x="3547" y="13259"/>
                  </a:lnTo>
                  <a:lnTo>
                    <a:pt x="3264" y="13259"/>
                  </a:lnTo>
                  <a:cubicBezTo>
                    <a:pt x="3117" y="13259"/>
                    <a:pt x="2994" y="13376"/>
                    <a:pt x="2994" y="13529"/>
                  </a:cubicBezTo>
                  <a:lnTo>
                    <a:pt x="2994" y="13603"/>
                  </a:lnTo>
                  <a:lnTo>
                    <a:pt x="424" y="13603"/>
                  </a:lnTo>
                  <a:lnTo>
                    <a:pt x="424" y="13111"/>
                  </a:lnTo>
                  <a:lnTo>
                    <a:pt x="2908" y="13111"/>
                  </a:lnTo>
                  <a:cubicBezTo>
                    <a:pt x="3190" y="13111"/>
                    <a:pt x="3190" y="12681"/>
                    <a:pt x="2908" y="12681"/>
                  </a:cubicBezTo>
                  <a:lnTo>
                    <a:pt x="1193" y="12681"/>
                  </a:lnTo>
                  <a:lnTo>
                    <a:pt x="1193" y="8120"/>
                  </a:lnTo>
                  <a:close/>
                  <a:moveTo>
                    <a:pt x="8397" y="13683"/>
                  </a:moveTo>
                  <a:lnTo>
                    <a:pt x="8397" y="14187"/>
                  </a:lnTo>
                  <a:lnTo>
                    <a:pt x="3418" y="14187"/>
                  </a:lnTo>
                  <a:lnTo>
                    <a:pt x="3418" y="13683"/>
                  </a:lnTo>
                  <a:close/>
                  <a:moveTo>
                    <a:pt x="5913" y="0"/>
                  </a:moveTo>
                  <a:cubicBezTo>
                    <a:pt x="5797" y="0"/>
                    <a:pt x="5698" y="99"/>
                    <a:pt x="5698" y="215"/>
                  </a:cubicBezTo>
                  <a:lnTo>
                    <a:pt x="5698" y="2330"/>
                  </a:lnTo>
                  <a:cubicBezTo>
                    <a:pt x="4407" y="2428"/>
                    <a:pt x="3356" y="3412"/>
                    <a:pt x="3166" y="4696"/>
                  </a:cubicBezTo>
                  <a:lnTo>
                    <a:pt x="2686" y="4696"/>
                  </a:lnTo>
                  <a:cubicBezTo>
                    <a:pt x="2539" y="4696"/>
                    <a:pt x="2416" y="4813"/>
                    <a:pt x="2416" y="4967"/>
                  </a:cubicBezTo>
                  <a:lnTo>
                    <a:pt x="2416" y="5379"/>
                  </a:lnTo>
                  <a:cubicBezTo>
                    <a:pt x="2416" y="5526"/>
                    <a:pt x="2539" y="5649"/>
                    <a:pt x="2686" y="5649"/>
                  </a:cubicBezTo>
                  <a:lnTo>
                    <a:pt x="3147" y="5649"/>
                  </a:lnTo>
                  <a:lnTo>
                    <a:pt x="3147" y="6239"/>
                  </a:lnTo>
                  <a:cubicBezTo>
                    <a:pt x="3147" y="6384"/>
                    <a:pt x="3255" y="6456"/>
                    <a:pt x="3363" y="6456"/>
                  </a:cubicBezTo>
                  <a:cubicBezTo>
                    <a:pt x="3470" y="6456"/>
                    <a:pt x="3578" y="6384"/>
                    <a:pt x="3578" y="6239"/>
                  </a:cubicBezTo>
                  <a:lnTo>
                    <a:pt x="3578" y="5649"/>
                  </a:lnTo>
                  <a:lnTo>
                    <a:pt x="8255" y="5649"/>
                  </a:lnTo>
                  <a:lnTo>
                    <a:pt x="8255" y="7690"/>
                  </a:lnTo>
                  <a:lnTo>
                    <a:pt x="7087" y="7690"/>
                  </a:lnTo>
                  <a:lnTo>
                    <a:pt x="6073" y="6977"/>
                  </a:lnTo>
                  <a:cubicBezTo>
                    <a:pt x="6024" y="6943"/>
                    <a:pt x="5969" y="6926"/>
                    <a:pt x="5914" y="6926"/>
                  </a:cubicBezTo>
                  <a:cubicBezTo>
                    <a:pt x="5860" y="6926"/>
                    <a:pt x="5806" y="6943"/>
                    <a:pt x="5760" y="6977"/>
                  </a:cubicBezTo>
                  <a:lnTo>
                    <a:pt x="4746" y="7690"/>
                  </a:lnTo>
                  <a:lnTo>
                    <a:pt x="3578" y="7690"/>
                  </a:lnTo>
                  <a:lnTo>
                    <a:pt x="3578" y="7100"/>
                  </a:lnTo>
                  <a:cubicBezTo>
                    <a:pt x="3578" y="6955"/>
                    <a:pt x="3470" y="6883"/>
                    <a:pt x="3363" y="6883"/>
                  </a:cubicBezTo>
                  <a:cubicBezTo>
                    <a:pt x="3255" y="6883"/>
                    <a:pt x="3147" y="6955"/>
                    <a:pt x="3147" y="7100"/>
                  </a:cubicBezTo>
                  <a:lnTo>
                    <a:pt x="3147" y="7690"/>
                  </a:lnTo>
                  <a:lnTo>
                    <a:pt x="984" y="7690"/>
                  </a:lnTo>
                  <a:cubicBezTo>
                    <a:pt x="861" y="7690"/>
                    <a:pt x="769" y="7788"/>
                    <a:pt x="769" y="7905"/>
                  </a:cubicBezTo>
                  <a:lnTo>
                    <a:pt x="769" y="12675"/>
                  </a:lnTo>
                  <a:lnTo>
                    <a:pt x="271" y="12675"/>
                  </a:lnTo>
                  <a:cubicBezTo>
                    <a:pt x="123" y="12675"/>
                    <a:pt x="0" y="12798"/>
                    <a:pt x="0" y="12945"/>
                  </a:cubicBezTo>
                  <a:lnTo>
                    <a:pt x="0" y="13757"/>
                  </a:lnTo>
                  <a:cubicBezTo>
                    <a:pt x="0" y="13904"/>
                    <a:pt x="123" y="14027"/>
                    <a:pt x="271" y="14027"/>
                  </a:cubicBezTo>
                  <a:lnTo>
                    <a:pt x="3000" y="14027"/>
                  </a:lnTo>
                  <a:lnTo>
                    <a:pt x="3000" y="14334"/>
                  </a:lnTo>
                  <a:cubicBezTo>
                    <a:pt x="3000" y="14482"/>
                    <a:pt x="3117" y="14605"/>
                    <a:pt x="3270" y="14605"/>
                  </a:cubicBezTo>
                  <a:lnTo>
                    <a:pt x="8563" y="14605"/>
                  </a:lnTo>
                  <a:cubicBezTo>
                    <a:pt x="8710" y="14605"/>
                    <a:pt x="8833" y="14482"/>
                    <a:pt x="8833" y="14334"/>
                  </a:cubicBezTo>
                  <a:lnTo>
                    <a:pt x="8833" y="14027"/>
                  </a:lnTo>
                  <a:lnTo>
                    <a:pt x="11556" y="14027"/>
                  </a:lnTo>
                  <a:cubicBezTo>
                    <a:pt x="11704" y="14027"/>
                    <a:pt x="11827" y="13904"/>
                    <a:pt x="11827" y="13757"/>
                  </a:cubicBezTo>
                  <a:lnTo>
                    <a:pt x="11827" y="12951"/>
                  </a:lnTo>
                  <a:cubicBezTo>
                    <a:pt x="11827" y="12798"/>
                    <a:pt x="11704" y="12675"/>
                    <a:pt x="11550" y="12675"/>
                  </a:cubicBezTo>
                  <a:lnTo>
                    <a:pt x="11058" y="12675"/>
                  </a:lnTo>
                  <a:lnTo>
                    <a:pt x="11058" y="9724"/>
                  </a:lnTo>
                  <a:cubicBezTo>
                    <a:pt x="11058" y="9580"/>
                    <a:pt x="10951" y="9508"/>
                    <a:pt x="10843" y="9508"/>
                  </a:cubicBezTo>
                  <a:cubicBezTo>
                    <a:pt x="10736" y="9508"/>
                    <a:pt x="10628" y="9580"/>
                    <a:pt x="10628" y="9724"/>
                  </a:cubicBezTo>
                  <a:lnTo>
                    <a:pt x="10628" y="12675"/>
                  </a:lnTo>
                  <a:lnTo>
                    <a:pt x="8888" y="12675"/>
                  </a:lnTo>
                  <a:cubicBezTo>
                    <a:pt x="8606" y="12675"/>
                    <a:pt x="8606" y="13105"/>
                    <a:pt x="8888" y="13105"/>
                  </a:cubicBezTo>
                  <a:lnTo>
                    <a:pt x="11396" y="13105"/>
                  </a:lnTo>
                  <a:lnTo>
                    <a:pt x="11396" y="13603"/>
                  </a:lnTo>
                  <a:lnTo>
                    <a:pt x="8827" y="13603"/>
                  </a:lnTo>
                  <a:lnTo>
                    <a:pt x="8827" y="13529"/>
                  </a:lnTo>
                  <a:cubicBezTo>
                    <a:pt x="8827" y="13376"/>
                    <a:pt x="8704" y="13259"/>
                    <a:pt x="8557" y="13259"/>
                  </a:cubicBezTo>
                  <a:lnTo>
                    <a:pt x="8268" y="13259"/>
                  </a:lnTo>
                  <a:lnTo>
                    <a:pt x="8268" y="8673"/>
                  </a:lnTo>
                  <a:cubicBezTo>
                    <a:pt x="8268" y="8587"/>
                    <a:pt x="8231" y="8501"/>
                    <a:pt x="8157" y="8452"/>
                  </a:cubicBezTo>
                  <a:lnTo>
                    <a:pt x="7684" y="8120"/>
                  </a:lnTo>
                  <a:lnTo>
                    <a:pt x="10628" y="8120"/>
                  </a:lnTo>
                  <a:lnTo>
                    <a:pt x="10628" y="8870"/>
                  </a:lnTo>
                  <a:cubicBezTo>
                    <a:pt x="10628" y="9011"/>
                    <a:pt x="10736" y="9082"/>
                    <a:pt x="10843" y="9082"/>
                  </a:cubicBezTo>
                  <a:cubicBezTo>
                    <a:pt x="10951" y="9082"/>
                    <a:pt x="11058" y="9011"/>
                    <a:pt x="11058" y="8870"/>
                  </a:cubicBezTo>
                  <a:lnTo>
                    <a:pt x="11058" y="7905"/>
                  </a:lnTo>
                  <a:cubicBezTo>
                    <a:pt x="11058" y="7788"/>
                    <a:pt x="10960" y="7690"/>
                    <a:pt x="10843" y="7690"/>
                  </a:cubicBezTo>
                  <a:lnTo>
                    <a:pt x="8673" y="7690"/>
                  </a:lnTo>
                  <a:lnTo>
                    <a:pt x="8673" y="5649"/>
                  </a:lnTo>
                  <a:lnTo>
                    <a:pt x="9134" y="5649"/>
                  </a:lnTo>
                  <a:cubicBezTo>
                    <a:pt x="9282" y="5649"/>
                    <a:pt x="9405" y="5526"/>
                    <a:pt x="9405" y="5379"/>
                  </a:cubicBezTo>
                  <a:lnTo>
                    <a:pt x="9405" y="4967"/>
                  </a:lnTo>
                  <a:cubicBezTo>
                    <a:pt x="9405" y="4813"/>
                    <a:pt x="9282" y="4690"/>
                    <a:pt x="9134" y="4690"/>
                  </a:cubicBezTo>
                  <a:lnTo>
                    <a:pt x="8655" y="4690"/>
                  </a:lnTo>
                  <a:cubicBezTo>
                    <a:pt x="8470" y="3412"/>
                    <a:pt x="7419" y="2428"/>
                    <a:pt x="6129" y="2330"/>
                  </a:cubicBezTo>
                  <a:lnTo>
                    <a:pt x="6129" y="1654"/>
                  </a:lnTo>
                  <a:lnTo>
                    <a:pt x="8083" y="1654"/>
                  </a:lnTo>
                  <a:cubicBezTo>
                    <a:pt x="8298" y="1654"/>
                    <a:pt x="8470" y="1482"/>
                    <a:pt x="8470" y="1266"/>
                  </a:cubicBezTo>
                  <a:lnTo>
                    <a:pt x="8470" y="387"/>
                  </a:lnTo>
                  <a:cubicBezTo>
                    <a:pt x="8470" y="172"/>
                    <a:pt x="8298" y="0"/>
                    <a:pt x="80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874;p51"/>
            <p:cNvSpPr/>
            <p:nvPr/>
          </p:nvSpPr>
          <p:spPr>
            <a:xfrm>
              <a:off x="8174248" y="2895952"/>
              <a:ext cx="33497" cy="30045"/>
            </a:xfrm>
            <a:custGeom>
              <a:avLst/>
              <a:gdLst/>
              <a:ahLst/>
              <a:cxnLst/>
              <a:rect l="l" t="t" r="r" b="b"/>
              <a:pathLst>
                <a:path w="1242" h="1114" extrusionOk="0">
                  <a:moveTo>
                    <a:pt x="812" y="425"/>
                  </a:moveTo>
                  <a:lnTo>
                    <a:pt x="812" y="683"/>
                  </a:lnTo>
                  <a:lnTo>
                    <a:pt x="431" y="683"/>
                  </a:lnTo>
                  <a:lnTo>
                    <a:pt x="431" y="425"/>
                  </a:lnTo>
                  <a:close/>
                  <a:moveTo>
                    <a:pt x="215" y="1"/>
                  </a:moveTo>
                  <a:cubicBezTo>
                    <a:pt x="99" y="1"/>
                    <a:pt x="0" y="93"/>
                    <a:pt x="0" y="210"/>
                  </a:cubicBezTo>
                  <a:lnTo>
                    <a:pt x="0" y="898"/>
                  </a:lnTo>
                  <a:cubicBezTo>
                    <a:pt x="0" y="1015"/>
                    <a:pt x="99" y="1114"/>
                    <a:pt x="215" y="1114"/>
                  </a:cubicBezTo>
                  <a:lnTo>
                    <a:pt x="1027" y="1114"/>
                  </a:lnTo>
                  <a:cubicBezTo>
                    <a:pt x="1144" y="1114"/>
                    <a:pt x="1236" y="1015"/>
                    <a:pt x="1242" y="898"/>
                  </a:cubicBezTo>
                  <a:lnTo>
                    <a:pt x="1242" y="210"/>
                  </a:lnTo>
                  <a:cubicBezTo>
                    <a:pt x="1242" y="93"/>
                    <a:pt x="1144" y="1"/>
                    <a:pt x="10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875;p51"/>
            <p:cNvSpPr/>
            <p:nvPr/>
          </p:nvSpPr>
          <p:spPr>
            <a:xfrm>
              <a:off x="8235740" y="2895952"/>
              <a:ext cx="33524" cy="30045"/>
            </a:xfrm>
            <a:custGeom>
              <a:avLst/>
              <a:gdLst/>
              <a:ahLst/>
              <a:cxnLst/>
              <a:rect l="l" t="t" r="r" b="b"/>
              <a:pathLst>
                <a:path w="1243" h="1114" extrusionOk="0">
                  <a:moveTo>
                    <a:pt x="818" y="425"/>
                  </a:moveTo>
                  <a:lnTo>
                    <a:pt x="818" y="683"/>
                  </a:lnTo>
                  <a:lnTo>
                    <a:pt x="431" y="683"/>
                  </a:lnTo>
                  <a:lnTo>
                    <a:pt x="431" y="425"/>
                  </a:lnTo>
                  <a:close/>
                  <a:moveTo>
                    <a:pt x="206" y="1"/>
                  </a:moveTo>
                  <a:cubicBezTo>
                    <a:pt x="93" y="1"/>
                    <a:pt x="1" y="97"/>
                    <a:pt x="1" y="210"/>
                  </a:cubicBezTo>
                  <a:lnTo>
                    <a:pt x="1" y="898"/>
                  </a:lnTo>
                  <a:cubicBezTo>
                    <a:pt x="1" y="1015"/>
                    <a:pt x="99" y="1114"/>
                    <a:pt x="216" y="1114"/>
                  </a:cubicBezTo>
                  <a:lnTo>
                    <a:pt x="1027" y="1114"/>
                  </a:lnTo>
                  <a:cubicBezTo>
                    <a:pt x="1144" y="1114"/>
                    <a:pt x="1242" y="1015"/>
                    <a:pt x="1242" y="898"/>
                  </a:cubicBezTo>
                  <a:lnTo>
                    <a:pt x="1242" y="210"/>
                  </a:lnTo>
                  <a:cubicBezTo>
                    <a:pt x="1242" y="93"/>
                    <a:pt x="1144" y="1"/>
                    <a:pt x="1027" y="1"/>
                  </a:cubicBezTo>
                  <a:lnTo>
                    <a:pt x="216" y="1"/>
                  </a:ln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876;p51"/>
            <p:cNvSpPr/>
            <p:nvPr/>
          </p:nvSpPr>
          <p:spPr>
            <a:xfrm>
              <a:off x="8299416" y="2997575"/>
              <a:ext cx="37488" cy="63865"/>
            </a:xfrm>
            <a:custGeom>
              <a:avLst/>
              <a:gdLst/>
              <a:ahLst/>
              <a:cxnLst/>
              <a:rect l="l" t="t" r="r" b="b"/>
              <a:pathLst>
                <a:path w="1390" h="2368" extrusionOk="0">
                  <a:moveTo>
                    <a:pt x="965" y="431"/>
                  </a:moveTo>
                  <a:lnTo>
                    <a:pt x="965" y="1937"/>
                  </a:lnTo>
                  <a:lnTo>
                    <a:pt x="424" y="1937"/>
                  </a:lnTo>
                  <a:lnTo>
                    <a:pt x="424" y="431"/>
                  </a:lnTo>
                  <a:close/>
                  <a:moveTo>
                    <a:pt x="215" y="1"/>
                  </a:moveTo>
                  <a:cubicBezTo>
                    <a:pt x="98" y="1"/>
                    <a:pt x="0" y="99"/>
                    <a:pt x="0" y="216"/>
                  </a:cubicBezTo>
                  <a:lnTo>
                    <a:pt x="0" y="2152"/>
                  </a:lnTo>
                  <a:cubicBezTo>
                    <a:pt x="0" y="2269"/>
                    <a:pt x="98" y="2367"/>
                    <a:pt x="215" y="2367"/>
                  </a:cubicBezTo>
                  <a:lnTo>
                    <a:pt x="1180" y="2367"/>
                  </a:lnTo>
                  <a:cubicBezTo>
                    <a:pt x="1297" y="2367"/>
                    <a:pt x="1389" y="2269"/>
                    <a:pt x="1389" y="2152"/>
                  </a:cubicBezTo>
                  <a:lnTo>
                    <a:pt x="1389" y="216"/>
                  </a:lnTo>
                  <a:cubicBezTo>
                    <a:pt x="1389" y="99"/>
                    <a:pt x="1297" y="1"/>
                    <a:pt x="11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877;p51"/>
            <p:cNvSpPr/>
            <p:nvPr/>
          </p:nvSpPr>
          <p:spPr>
            <a:xfrm>
              <a:off x="8106607" y="2997575"/>
              <a:ext cx="37488" cy="63865"/>
            </a:xfrm>
            <a:custGeom>
              <a:avLst/>
              <a:gdLst/>
              <a:ahLst/>
              <a:cxnLst/>
              <a:rect l="l" t="t" r="r" b="b"/>
              <a:pathLst>
                <a:path w="1390" h="2368" extrusionOk="0">
                  <a:moveTo>
                    <a:pt x="959" y="431"/>
                  </a:moveTo>
                  <a:lnTo>
                    <a:pt x="959" y="1937"/>
                  </a:lnTo>
                  <a:lnTo>
                    <a:pt x="425" y="1937"/>
                  </a:lnTo>
                  <a:lnTo>
                    <a:pt x="425" y="431"/>
                  </a:lnTo>
                  <a:close/>
                  <a:moveTo>
                    <a:pt x="209" y="1"/>
                  </a:moveTo>
                  <a:cubicBezTo>
                    <a:pt x="93" y="1"/>
                    <a:pt x="0" y="99"/>
                    <a:pt x="0" y="216"/>
                  </a:cubicBezTo>
                  <a:lnTo>
                    <a:pt x="0" y="2152"/>
                  </a:lnTo>
                  <a:cubicBezTo>
                    <a:pt x="0" y="2269"/>
                    <a:pt x="93" y="2367"/>
                    <a:pt x="209" y="2367"/>
                  </a:cubicBezTo>
                  <a:lnTo>
                    <a:pt x="1174" y="2367"/>
                  </a:lnTo>
                  <a:cubicBezTo>
                    <a:pt x="1291" y="2367"/>
                    <a:pt x="1390" y="2269"/>
                    <a:pt x="1390" y="2152"/>
                  </a:cubicBezTo>
                  <a:lnTo>
                    <a:pt x="1390" y="216"/>
                  </a:lnTo>
                  <a:cubicBezTo>
                    <a:pt x="1390" y="99"/>
                    <a:pt x="1291" y="1"/>
                    <a:pt x="11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878;p51"/>
            <p:cNvSpPr/>
            <p:nvPr/>
          </p:nvSpPr>
          <p:spPr>
            <a:xfrm>
              <a:off x="8195959" y="2972385"/>
              <a:ext cx="51594" cy="11624"/>
            </a:xfrm>
            <a:custGeom>
              <a:avLst/>
              <a:gdLst/>
              <a:ahLst/>
              <a:cxnLst/>
              <a:rect l="l" t="t" r="r" b="b"/>
              <a:pathLst>
                <a:path w="1913" h="431" extrusionOk="0">
                  <a:moveTo>
                    <a:pt x="289" y="1"/>
                  </a:moveTo>
                  <a:cubicBezTo>
                    <a:pt x="1" y="1"/>
                    <a:pt x="1" y="431"/>
                    <a:pt x="289" y="431"/>
                  </a:cubicBezTo>
                  <a:lnTo>
                    <a:pt x="1629" y="431"/>
                  </a:lnTo>
                  <a:cubicBezTo>
                    <a:pt x="1912" y="431"/>
                    <a:pt x="1912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879;p51"/>
            <p:cNvSpPr/>
            <p:nvPr/>
          </p:nvSpPr>
          <p:spPr>
            <a:xfrm>
              <a:off x="8208716" y="2955474"/>
              <a:ext cx="26053" cy="11624"/>
            </a:xfrm>
            <a:custGeom>
              <a:avLst/>
              <a:gdLst/>
              <a:ahLst/>
              <a:cxnLst/>
              <a:rect l="l" t="t" r="r" b="b"/>
              <a:pathLst>
                <a:path w="966" h="431" extrusionOk="0">
                  <a:moveTo>
                    <a:pt x="284" y="1"/>
                  </a:moveTo>
                  <a:cubicBezTo>
                    <a:pt x="1" y="1"/>
                    <a:pt x="1" y="431"/>
                    <a:pt x="284" y="431"/>
                  </a:cubicBezTo>
                  <a:lnTo>
                    <a:pt x="683" y="431"/>
                  </a:lnTo>
                  <a:cubicBezTo>
                    <a:pt x="966" y="431"/>
                    <a:pt x="966" y="1"/>
                    <a:pt x="6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81" name="Google Shape;588;p39"/>
          <p:cNvGrpSpPr/>
          <p:nvPr/>
        </p:nvGrpSpPr>
        <p:grpSpPr>
          <a:xfrm>
            <a:off x="1061396" y="1530068"/>
            <a:ext cx="286248" cy="459689"/>
            <a:chOff x="3992950" y="1305850"/>
            <a:chExt cx="393225" cy="486225"/>
          </a:xfrm>
        </p:grpSpPr>
        <p:sp>
          <p:nvSpPr>
            <p:cNvPr id="783" name="Google Shape;589;p39"/>
            <p:cNvSpPr/>
            <p:nvPr/>
          </p:nvSpPr>
          <p:spPr>
            <a:xfrm>
              <a:off x="3992950" y="1305950"/>
              <a:ext cx="194700" cy="416875"/>
            </a:xfrm>
            <a:custGeom>
              <a:avLst/>
              <a:gdLst/>
              <a:ahLst/>
              <a:cxnLst/>
              <a:rect l="l" t="t" r="r" b="b"/>
              <a:pathLst>
                <a:path w="7788" h="16675" extrusionOk="0">
                  <a:moveTo>
                    <a:pt x="6073" y="14095"/>
                  </a:moveTo>
                  <a:lnTo>
                    <a:pt x="6288" y="14352"/>
                  </a:lnTo>
                  <a:lnTo>
                    <a:pt x="6297" y="14357"/>
                  </a:lnTo>
                  <a:lnTo>
                    <a:pt x="1492" y="14357"/>
                  </a:lnTo>
                  <a:lnTo>
                    <a:pt x="1553" y="14282"/>
                  </a:lnTo>
                  <a:lnTo>
                    <a:pt x="1712" y="14095"/>
                  </a:lnTo>
                  <a:close/>
                  <a:moveTo>
                    <a:pt x="6769" y="14890"/>
                  </a:moveTo>
                  <a:lnTo>
                    <a:pt x="7194" y="15408"/>
                  </a:lnTo>
                  <a:cubicBezTo>
                    <a:pt x="7208" y="15422"/>
                    <a:pt x="7218" y="15446"/>
                    <a:pt x="7218" y="15464"/>
                  </a:cubicBezTo>
                  <a:lnTo>
                    <a:pt x="7218" y="16030"/>
                  </a:lnTo>
                  <a:lnTo>
                    <a:pt x="7227" y="16030"/>
                  </a:lnTo>
                  <a:cubicBezTo>
                    <a:pt x="7227" y="16067"/>
                    <a:pt x="7138" y="16105"/>
                    <a:pt x="7138" y="16105"/>
                  </a:cubicBezTo>
                  <a:lnTo>
                    <a:pt x="623" y="16105"/>
                  </a:lnTo>
                  <a:cubicBezTo>
                    <a:pt x="571" y="16105"/>
                    <a:pt x="534" y="16067"/>
                    <a:pt x="534" y="16016"/>
                  </a:cubicBezTo>
                  <a:lnTo>
                    <a:pt x="534" y="15464"/>
                  </a:lnTo>
                  <a:cubicBezTo>
                    <a:pt x="534" y="15446"/>
                    <a:pt x="538" y="15422"/>
                    <a:pt x="553" y="15408"/>
                  </a:cubicBezTo>
                  <a:lnTo>
                    <a:pt x="983" y="14890"/>
                  </a:lnTo>
                  <a:close/>
                  <a:moveTo>
                    <a:pt x="3888" y="0"/>
                  </a:moveTo>
                  <a:cubicBezTo>
                    <a:pt x="3736" y="0"/>
                    <a:pt x="3609" y="124"/>
                    <a:pt x="3609" y="283"/>
                  </a:cubicBezTo>
                  <a:lnTo>
                    <a:pt x="3609" y="8893"/>
                  </a:lnTo>
                  <a:lnTo>
                    <a:pt x="3301" y="8893"/>
                  </a:lnTo>
                  <a:cubicBezTo>
                    <a:pt x="3095" y="8893"/>
                    <a:pt x="2922" y="9061"/>
                    <a:pt x="2922" y="9271"/>
                  </a:cubicBezTo>
                  <a:lnTo>
                    <a:pt x="2922" y="11711"/>
                  </a:lnTo>
                  <a:lnTo>
                    <a:pt x="2707" y="11968"/>
                  </a:lnTo>
                  <a:cubicBezTo>
                    <a:pt x="2514" y="12186"/>
                    <a:pt x="2713" y="12452"/>
                    <a:pt x="2928" y="12452"/>
                  </a:cubicBezTo>
                  <a:cubicBezTo>
                    <a:pt x="3005" y="12452"/>
                    <a:pt x="3083" y="12418"/>
                    <a:pt x="3147" y="12338"/>
                  </a:cubicBezTo>
                  <a:lnTo>
                    <a:pt x="3362" y="12076"/>
                  </a:lnTo>
                  <a:cubicBezTo>
                    <a:pt x="3446" y="11978"/>
                    <a:pt x="3492" y="11847"/>
                    <a:pt x="3492" y="11716"/>
                  </a:cubicBezTo>
                  <a:lnTo>
                    <a:pt x="3492" y="9458"/>
                  </a:lnTo>
                  <a:lnTo>
                    <a:pt x="4292" y="9458"/>
                  </a:lnTo>
                  <a:lnTo>
                    <a:pt x="4292" y="11693"/>
                  </a:lnTo>
                  <a:cubicBezTo>
                    <a:pt x="4292" y="11828"/>
                    <a:pt x="4338" y="11954"/>
                    <a:pt x="4423" y="12057"/>
                  </a:cubicBezTo>
                  <a:lnTo>
                    <a:pt x="5605" y="13487"/>
                  </a:lnTo>
                  <a:lnTo>
                    <a:pt x="2188" y="13487"/>
                  </a:lnTo>
                  <a:lnTo>
                    <a:pt x="2371" y="13272"/>
                  </a:lnTo>
                  <a:cubicBezTo>
                    <a:pt x="2469" y="13151"/>
                    <a:pt x="2455" y="12969"/>
                    <a:pt x="2333" y="12866"/>
                  </a:cubicBezTo>
                  <a:cubicBezTo>
                    <a:pt x="2280" y="12822"/>
                    <a:pt x="2215" y="12801"/>
                    <a:pt x="2151" y="12801"/>
                  </a:cubicBezTo>
                  <a:cubicBezTo>
                    <a:pt x="2070" y="12801"/>
                    <a:pt x="1989" y="12835"/>
                    <a:pt x="1931" y="12903"/>
                  </a:cubicBezTo>
                  <a:lnTo>
                    <a:pt x="1366" y="13585"/>
                  </a:lnTo>
                  <a:lnTo>
                    <a:pt x="847" y="14207"/>
                  </a:lnTo>
                  <a:lnTo>
                    <a:pt x="155" y="15044"/>
                  </a:lnTo>
                  <a:cubicBezTo>
                    <a:pt x="57" y="15161"/>
                    <a:pt x="1" y="15315"/>
                    <a:pt x="1" y="15469"/>
                  </a:cubicBezTo>
                  <a:lnTo>
                    <a:pt x="1" y="16016"/>
                  </a:lnTo>
                  <a:cubicBezTo>
                    <a:pt x="1" y="16381"/>
                    <a:pt x="295" y="16675"/>
                    <a:pt x="660" y="16675"/>
                  </a:cubicBezTo>
                  <a:lnTo>
                    <a:pt x="7129" y="16675"/>
                  </a:lnTo>
                  <a:cubicBezTo>
                    <a:pt x="7489" y="16675"/>
                    <a:pt x="7788" y="16381"/>
                    <a:pt x="7788" y="16016"/>
                  </a:cubicBezTo>
                  <a:lnTo>
                    <a:pt x="7788" y="15474"/>
                  </a:lnTo>
                  <a:cubicBezTo>
                    <a:pt x="7788" y="15320"/>
                    <a:pt x="7732" y="15170"/>
                    <a:pt x="7634" y="15048"/>
                  </a:cubicBezTo>
                  <a:lnTo>
                    <a:pt x="7133" y="14446"/>
                  </a:lnTo>
                  <a:lnTo>
                    <a:pt x="7124" y="14441"/>
                  </a:lnTo>
                  <a:lnTo>
                    <a:pt x="6428" y="13600"/>
                  </a:lnTo>
                  <a:lnTo>
                    <a:pt x="6418" y="13590"/>
                  </a:lnTo>
                  <a:lnTo>
                    <a:pt x="4862" y="11716"/>
                  </a:lnTo>
                  <a:lnTo>
                    <a:pt x="4862" y="9267"/>
                  </a:lnTo>
                  <a:cubicBezTo>
                    <a:pt x="4862" y="9061"/>
                    <a:pt x="4689" y="8893"/>
                    <a:pt x="4483" y="8888"/>
                  </a:cubicBezTo>
                  <a:lnTo>
                    <a:pt x="4175" y="8888"/>
                  </a:lnTo>
                  <a:lnTo>
                    <a:pt x="4175" y="293"/>
                  </a:lnTo>
                  <a:cubicBezTo>
                    <a:pt x="4180" y="148"/>
                    <a:pt x="4072" y="21"/>
                    <a:pt x="3927" y="3"/>
                  </a:cubicBezTo>
                  <a:cubicBezTo>
                    <a:pt x="3914" y="1"/>
                    <a:pt x="3901" y="0"/>
                    <a:pt x="3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590;p39"/>
            <p:cNvSpPr/>
            <p:nvPr/>
          </p:nvSpPr>
          <p:spPr>
            <a:xfrm>
              <a:off x="4130250" y="1306050"/>
              <a:ext cx="84500" cy="191750"/>
            </a:xfrm>
            <a:custGeom>
              <a:avLst/>
              <a:gdLst/>
              <a:ahLst/>
              <a:cxnLst/>
              <a:rect l="l" t="t" r="r" b="b"/>
              <a:pathLst>
                <a:path w="3380" h="7670" extrusionOk="0">
                  <a:moveTo>
                    <a:pt x="2015" y="3682"/>
                  </a:moveTo>
                  <a:lnTo>
                    <a:pt x="2188" y="4481"/>
                  </a:lnTo>
                  <a:lnTo>
                    <a:pt x="1169" y="4481"/>
                  </a:lnTo>
                  <a:lnTo>
                    <a:pt x="1342" y="3682"/>
                  </a:lnTo>
                  <a:close/>
                  <a:moveTo>
                    <a:pt x="2315" y="5089"/>
                  </a:moveTo>
                  <a:lnTo>
                    <a:pt x="2371" y="5355"/>
                  </a:lnTo>
                  <a:lnTo>
                    <a:pt x="992" y="5355"/>
                  </a:lnTo>
                  <a:lnTo>
                    <a:pt x="1053" y="5089"/>
                  </a:lnTo>
                  <a:close/>
                  <a:moveTo>
                    <a:pt x="1665" y="0"/>
                  </a:moveTo>
                  <a:cubicBezTo>
                    <a:pt x="1514" y="0"/>
                    <a:pt x="1384" y="124"/>
                    <a:pt x="1384" y="284"/>
                  </a:cubicBezTo>
                  <a:lnTo>
                    <a:pt x="1384" y="3116"/>
                  </a:lnTo>
                  <a:lnTo>
                    <a:pt x="1258" y="3116"/>
                  </a:lnTo>
                  <a:cubicBezTo>
                    <a:pt x="1034" y="3121"/>
                    <a:pt x="833" y="3280"/>
                    <a:pt x="786" y="3500"/>
                  </a:cubicBezTo>
                  <a:lnTo>
                    <a:pt x="524" y="4710"/>
                  </a:lnTo>
                  <a:lnTo>
                    <a:pt x="347" y="5547"/>
                  </a:lnTo>
                  <a:lnTo>
                    <a:pt x="277" y="5879"/>
                  </a:lnTo>
                  <a:cubicBezTo>
                    <a:pt x="236" y="6089"/>
                    <a:pt x="400" y="6215"/>
                    <a:pt x="561" y="6215"/>
                  </a:cubicBezTo>
                  <a:cubicBezTo>
                    <a:pt x="680" y="6215"/>
                    <a:pt x="797" y="6148"/>
                    <a:pt x="833" y="5996"/>
                  </a:cubicBezTo>
                  <a:lnTo>
                    <a:pt x="856" y="5883"/>
                  </a:lnTo>
                  <a:lnTo>
                    <a:pt x="2492" y="5883"/>
                  </a:lnTo>
                  <a:lnTo>
                    <a:pt x="2749" y="7099"/>
                  </a:lnTo>
                  <a:lnTo>
                    <a:pt x="590" y="7099"/>
                  </a:lnTo>
                  <a:cubicBezTo>
                    <a:pt x="571" y="6968"/>
                    <a:pt x="459" y="6865"/>
                    <a:pt x="323" y="6856"/>
                  </a:cubicBezTo>
                  <a:cubicBezTo>
                    <a:pt x="169" y="6856"/>
                    <a:pt x="43" y="6968"/>
                    <a:pt x="24" y="7122"/>
                  </a:cubicBezTo>
                  <a:cubicBezTo>
                    <a:pt x="1" y="7286"/>
                    <a:pt x="62" y="7449"/>
                    <a:pt x="188" y="7552"/>
                  </a:cubicBezTo>
                  <a:cubicBezTo>
                    <a:pt x="277" y="7627"/>
                    <a:pt x="382" y="7669"/>
                    <a:pt x="497" y="7669"/>
                  </a:cubicBezTo>
                  <a:cubicBezTo>
                    <a:pt x="503" y="7669"/>
                    <a:pt x="509" y="7669"/>
                    <a:pt x="515" y="7669"/>
                  </a:cubicBezTo>
                  <a:lnTo>
                    <a:pt x="2843" y="7669"/>
                  </a:lnTo>
                  <a:cubicBezTo>
                    <a:pt x="2845" y="7669"/>
                    <a:pt x="2848" y="7669"/>
                    <a:pt x="2850" y="7669"/>
                  </a:cubicBezTo>
                  <a:cubicBezTo>
                    <a:pt x="3155" y="7669"/>
                    <a:pt x="3380" y="7386"/>
                    <a:pt x="3319" y="7085"/>
                  </a:cubicBezTo>
                  <a:lnTo>
                    <a:pt x="2988" y="5556"/>
                  </a:lnTo>
                  <a:lnTo>
                    <a:pt x="2810" y="4720"/>
                  </a:lnTo>
                  <a:lnTo>
                    <a:pt x="2548" y="3504"/>
                  </a:lnTo>
                  <a:cubicBezTo>
                    <a:pt x="2502" y="3280"/>
                    <a:pt x="2305" y="3121"/>
                    <a:pt x="2076" y="3116"/>
                  </a:cubicBezTo>
                  <a:lnTo>
                    <a:pt x="1955" y="3116"/>
                  </a:lnTo>
                  <a:lnTo>
                    <a:pt x="1955" y="293"/>
                  </a:lnTo>
                  <a:cubicBezTo>
                    <a:pt x="1955" y="158"/>
                    <a:pt x="1861" y="41"/>
                    <a:pt x="1730" y="8"/>
                  </a:cubicBezTo>
                  <a:cubicBezTo>
                    <a:pt x="1708" y="3"/>
                    <a:pt x="1686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591;p39"/>
            <p:cNvSpPr/>
            <p:nvPr/>
          </p:nvSpPr>
          <p:spPr>
            <a:xfrm>
              <a:off x="4280525" y="1667475"/>
              <a:ext cx="14400" cy="30675"/>
            </a:xfrm>
            <a:custGeom>
              <a:avLst/>
              <a:gdLst/>
              <a:ahLst/>
              <a:cxnLst/>
              <a:rect l="l" t="t" r="r" b="b"/>
              <a:pathLst>
                <a:path w="576" h="1227" extrusionOk="0">
                  <a:moveTo>
                    <a:pt x="297" y="0"/>
                  </a:moveTo>
                  <a:cubicBezTo>
                    <a:pt x="284" y="0"/>
                    <a:pt x="271" y="1"/>
                    <a:pt x="258" y="3"/>
                  </a:cubicBezTo>
                  <a:cubicBezTo>
                    <a:pt x="108" y="22"/>
                    <a:pt x="1" y="148"/>
                    <a:pt x="5" y="293"/>
                  </a:cubicBezTo>
                  <a:lnTo>
                    <a:pt x="5" y="933"/>
                  </a:lnTo>
                  <a:cubicBezTo>
                    <a:pt x="1" y="1069"/>
                    <a:pt x="94" y="1186"/>
                    <a:pt x="225" y="1218"/>
                  </a:cubicBezTo>
                  <a:cubicBezTo>
                    <a:pt x="247" y="1224"/>
                    <a:pt x="269" y="1226"/>
                    <a:pt x="291" y="1226"/>
                  </a:cubicBezTo>
                  <a:cubicBezTo>
                    <a:pt x="443" y="1226"/>
                    <a:pt x="576" y="1102"/>
                    <a:pt x="576" y="943"/>
                  </a:cubicBezTo>
                  <a:lnTo>
                    <a:pt x="576" y="284"/>
                  </a:lnTo>
                  <a:cubicBezTo>
                    <a:pt x="576" y="124"/>
                    <a:pt x="448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592;p39"/>
            <p:cNvSpPr/>
            <p:nvPr/>
          </p:nvSpPr>
          <p:spPr>
            <a:xfrm>
              <a:off x="4299850" y="1643625"/>
              <a:ext cx="33150" cy="27300"/>
            </a:xfrm>
            <a:custGeom>
              <a:avLst/>
              <a:gdLst/>
              <a:ahLst/>
              <a:cxnLst/>
              <a:rect l="l" t="t" r="r" b="b"/>
              <a:pathLst>
                <a:path w="1326" h="1092" extrusionOk="0">
                  <a:moveTo>
                    <a:pt x="412" y="0"/>
                  </a:moveTo>
                  <a:cubicBezTo>
                    <a:pt x="190" y="0"/>
                    <a:pt x="1" y="285"/>
                    <a:pt x="209" y="490"/>
                  </a:cubicBezTo>
                  <a:lnTo>
                    <a:pt x="719" y="1004"/>
                  </a:lnTo>
                  <a:cubicBezTo>
                    <a:pt x="780" y="1066"/>
                    <a:pt x="849" y="1091"/>
                    <a:pt x="916" y="1091"/>
                  </a:cubicBezTo>
                  <a:cubicBezTo>
                    <a:pt x="1135" y="1091"/>
                    <a:pt x="1325" y="807"/>
                    <a:pt x="1121" y="602"/>
                  </a:cubicBezTo>
                  <a:lnTo>
                    <a:pt x="611" y="88"/>
                  </a:lnTo>
                  <a:cubicBezTo>
                    <a:pt x="548" y="26"/>
                    <a:pt x="479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593;p39"/>
            <p:cNvSpPr/>
            <p:nvPr/>
          </p:nvSpPr>
          <p:spPr>
            <a:xfrm>
              <a:off x="4241525" y="1643375"/>
              <a:ext cx="33575" cy="27550"/>
            </a:xfrm>
            <a:custGeom>
              <a:avLst/>
              <a:gdLst/>
              <a:ahLst/>
              <a:cxnLst/>
              <a:rect l="l" t="t" r="r" b="b"/>
              <a:pathLst>
                <a:path w="1343" h="1102" extrusionOk="0">
                  <a:moveTo>
                    <a:pt x="922" y="1"/>
                  </a:moveTo>
                  <a:cubicBezTo>
                    <a:pt x="852" y="1"/>
                    <a:pt x="779" y="29"/>
                    <a:pt x="715" y="98"/>
                  </a:cubicBezTo>
                  <a:lnTo>
                    <a:pt x="205" y="612"/>
                  </a:lnTo>
                  <a:cubicBezTo>
                    <a:pt x="0" y="817"/>
                    <a:pt x="190" y="1101"/>
                    <a:pt x="410" y="1101"/>
                  </a:cubicBezTo>
                  <a:cubicBezTo>
                    <a:pt x="477" y="1101"/>
                    <a:pt x="546" y="1076"/>
                    <a:pt x="607" y="1014"/>
                  </a:cubicBezTo>
                  <a:lnTo>
                    <a:pt x="1121" y="500"/>
                  </a:lnTo>
                  <a:cubicBezTo>
                    <a:pt x="1342" y="296"/>
                    <a:pt x="1147" y="1"/>
                    <a:pt x="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594;p39"/>
            <p:cNvSpPr/>
            <p:nvPr/>
          </p:nvSpPr>
          <p:spPr>
            <a:xfrm>
              <a:off x="4083050" y="1761425"/>
              <a:ext cx="14400" cy="30650"/>
            </a:xfrm>
            <a:custGeom>
              <a:avLst/>
              <a:gdLst/>
              <a:ahLst/>
              <a:cxnLst/>
              <a:rect l="l" t="t" r="r" b="b"/>
              <a:pathLst>
                <a:path w="576" h="1226" extrusionOk="0">
                  <a:moveTo>
                    <a:pt x="292" y="0"/>
                  </a:moveTo>
                  <a:cubicBezTo>
                    <a:pt x="270" y="0"/>
                    <a:pt x="248" y="3"/>
                    <a:pt x="225" y="8"/>
                  </a:cubicBezTo>
                  <a:cubicBezTo>
                    <a:pt x="94" y="40"/>
                    <a:pt x="1" y="157"/>
                    <a:pt x="5" y="293"/>
                  </a:cubicBezTo>
                  <a:lnTo>
                    <a:pt x="5" y="933"/>
                  </a:lnTo>
                  <a:cubicBezTo>
                    <a:pt x="5" y="1078"/>
                    <a:pt x="108" y="1204"/>
                    <a:pt x="253" y="1223"/>
                  </a:cubicBezTo>
                  <a:cubicBezTo>
                    <a:pt x="267" y="1225"/>
                    <a:pt x="280" y="1226"/>
                    <a:pt x="293" y="1226"/>
                  </a:cubicBezTo>
                  <a:cubicBezTo>
                    <a:pt x="448" y="1226"/>
                    <a:pt x="576" y="1102"/>
                    <a:pt x="576" y="943"/>
                  </a:cubicBezTo>
                  <a:lnTo>
                    <a:pt x="576" y="288"/>
                  </a:lnTo>
                  <a:cubicBezTo>
                    <a:pt x="576" y="124"/>
                    <a:pt x="446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595;p39"/>
            <p:cNvSpPr/>
            <p:nvPr/>
          </p:nvSpPr>
          <p:spPr>
            <a:xfrm>
              <a:off x="4103275" y="1737875"/>
              <a:ext cx="32375" cy="26800"/>
            </a:xfrm>
            <a:custGeom>
              <a:avLst/>
              <a:gdLst/>
              <a:ahLst/>
              <a:cxnLst/>
              <a:rect l="l" t="t" r="r" b="b"/>
              <a:pathLst>
                <a:path w="1295" h="1072" extrusionOk="0">
                  <a:moveTo>
                    <a:pt x="403" y="1"/>
                  </a:moveTo>
                  <a:cubicBezTo>
                    <a:pt x="186" y="1"/>
                    <a:pt x="0" y="276"/>
                    <a:pt x="192" y="482"/>
                  </a:cubicBezTo>
                  <a:lnTo>
                    <a:pt x="701" y="992"/>
                  </a:lnTo>
                  <a:cubicBezTo>
                    <a:pt x="762" y="1048"/>
                    <a:pt x="828" y="1072"/>
                    <a:pt x="892" y="1072"/>
                  </a:cubicBezTo>
                  <a:cubicBezTo>
                    <a:pt x="1109" y="1072"/>
                    <a:pt x="1295" y="796"/>
                    <a:pt x="1103" y="590"/>
                  </a:cubicBezTo>
                  <a:lnTo>
                    <a:pt x="594" y="80"/>
                  </a:lnTo>
                  <a:cubicBezTo>
                    <a:pt x="533" y="24"/>
                    <a:pt x="467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596;p39"/>
            <p:cNvSpPr/>
            <p:nvPr/>
          </p:nvSpPr>
          <p:spPr>
            <a:xfrm>
              <a:off x="4044350" y="1737625"/>
              <a:ext cx="33325" cy="27400"/>
            </a:xfrm>
            <a:custGeom>
              <a:avLst/>
              <a:gdLst/>
              <a:ahLst/>
              <a:cxnLst/>
              <a:rect l="l" t="t" r="r" b="b"/>
              <a:pathLst>
                <a:path w="1333" h="1096" extrusionOk="0">
                  <a:moveTo>
                    <a:pt x="924" y="1"/>
                  </a:moveTo>
                  <a:cubicBezTo>
                    <a:pt x="857" y="1"/>
                    <a:pt x="788" y="27"/>
                    <a:pt x="726" y="90"/>
                  </a:cubicBezTo>
                  <a:lnTo>
                    <a:pt x="212" y="600"/>
                  </a:lnTo>
                  <a:cubicBezTo>
                    <a:pt x="1" y="804"/>
                    <a:pt x="192" y="1095"/>
                    <a:pt x="415" y="1095"/>
                  </a:cubicBezTo>
                  <a:cubicBezTo>
                    <a:pt x="483" y="1095"/>
                    <a:pt x="555" y="1068"/>
                    <a:pt x="619" y="1002"/>
                  </a:cubicBezTo>
                  <a:lnTo>
                    <a:pt x="1128" y="492"/>
                  </a:lnTo>
                  <a:cubicBezTo>
                    <a:pt x="1332" y="288"/>
                    <a:pt x="1143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597;p39"/>
            <p:cNvSpPr/>
            <p:nvPr/>
          </p:nvSpPr>
          <p:spPr>
            <a:xfrm>
              <a:off x="4188325" y="1305850"/>
              <a:ext cx="197850" cy="322100"/>
            </a:xfrm>
            <a:custGeom>
              <a:avLst/>
              <a:gdLst/>
              <a:ahLst/>
              <a:cxnLst/>
              <a:rect l="l" t="t" r="r" b="b"/>
              <a:pathLst>
                <a:path w="7914" h="12884" extrusionOk="0">
                  <a:moveTo>
                    <a:pt x="7297" y="10262"/>
                  </a:moveTo>
                  <a:lnTo>
                    <a:pt x="7297" y="10266"/>
                  </a:lnTo>
                  <a:cubicBezTo>
                    <a:pt x="7316" y="10350"/>
                    <a:pt x="7320" y="10439"/>
                    <a:pt x="7320" y="10523"/>
                  </a:cubicBezTo>
                  <a:lnTo>
                    <a:pt x="594" y="10523"/>
                  </a:lnTo>
                  <a:cubicBezTo>
                    <a:pt x="594" y="10435"/>
                    <a:pt x="604" y="10346"/>
                    <a:pt x="623" y="10262"/>
                  </a:cubicBezTo>
                  <a:close/>
                  <a:moveTo>
                    <a:pt x="7185" y="11098"/>
                  </a:moveTo>
                  <a:lnTo>
                    <a:pt x="7199" y="11122"/>
                  </a:lnTo>
                  <a:lnTo>
                    <a:pt x="6587" y="12098"/>
                  </a:lnTo>
                  <a:cubicBezTo>
                    <a:pt x="6507" y="12234"/>
                    <a:pt x="6358" y="12313"/>
                    <a:pt x="6203" y="12313"/>
                  </a:cubicBezTo>
                  <a:lnTo>
                    <a:pt x="1716" y="12313"/>
                  </a:lnTo>
                  <a:cubicBezTo>
                    <a:pt x="1557" y="12313"/>
                    <a:pt x="1412" y="12234"/>
                    <a:pt x="1328" y="12098"/>
                  </a:cubicBezTo>
                  <a:lnTo>
                    <a:pt x="716" y="11122"/>
                  </a:lnTo>
                  <a:lnTo>
                    <a:pt x="735" y="11098"/>
                  </a:lnTo>
                  <a:close/>
                  <a:moveTo>
                    <a:pt x="3983" y="0"/>
                  </a:moveTo>
                  <a:cubicBezTo>
                    <a:pt x="3824" y="0"/>
                    <a:pt x="3693" y="125"/>
                    <a:pt x="3693" y="287"/>
                  </a:cubicBezTo>
                  <a:lnTo>
                    <a:pt x="3693" y="6050"/>
                  </a:lnTo>
                  <a:lnTo>
                    <a:pt x="3427" y="6050"/>
                  </a:lnTo>
                  <a:cubicBezTo>
                    <a:pt x="3424" y="6050"/>
                    <a:pt x="3421" y="6050"/>
                    <a:pt x="3418" y="6050"/>
                  </a:cubicBezTo>
                  <a:cubicBezTo>
                    <a:pt x="3254" y="6050"/>
                    <a:pt x="3123" y="6184"/>
                    <a:pt x="3128" y="6345"/>
                  </a:cubicBezTo>
                  <a:lnTo>
                    <a:pt x="3128" y="8041"/>
                  </a:lnTo>
                  <a:lnTo>
                    <a:pt x="2838" y="8158"/>
                  </a:lnTo>
                  <a:cubicBezTo>
                    <a:pt x="2637" y="8242"/>
                    <a:pt x="2581" y="8528"/>
                    <a:pt x="2815" y="8682"/>
                  </a:cubicBezTo>
                  <a:cubicBezTo>
                    <a:pt x="2850" y="8706"/>
                    <a:pt x="2892" y="8718"/>
                    <a:pt x="2935" y="8718"/>
                  </a:cubicBezTo>
                  <a:cubicBezTo>
                    <a:pt x="2965" y="8718"/>
                    <a:pt x="2996" y="8712"/>
                    <a:pt x="3025" y="8700"/>
                  </a:cubicBezTo>
                  <a:lnTo>
                    <a:pt x="3511" y="8504"/>
                  </a:lnTo>
                  <a:cubicBezTo>
                    <a:pt x="3623" y="8457"/>
                    <a:pt x="3693" y="8345"/>
                    <a:pt x="3693" y="8224"/>
                  </a:cubicBezTo>
                  <a:lnTo>
                    <a:pt x="3693" y="6621"/>
                  </a:lnTo>
                  <a:lnTo>
                    <a:pt x="4226" y="6621"/>
                  </a:lnTo>
                  <a:lnTo>
                    <a:pt x="4226" y="8177"/>
                  </a:lnTo>
                  <a:cubicBezTo>
                    <a:pt x="4226" y="8331"/>
                    <a:pt x="4320" y="8471"/>
                    <a:pt x="4460" y="8528"/>
                  </a:cubicBezTo>
                  <a:lnTo>
                    <a:pt x="6601" y="9411"/>
                  </a:lnTo>
                  <a:cubicBezTo>
                    <a:pt x="6755" y="9476"/>
                    <a:pt x="6895" y="9570"/>
                    <a:pt x="7012" y="9691"/>
                  </a:cubicBezTo>
                  <a:lnTo>
                    <a:pt x="903" y="9691"/>
                  </a:lnTo>
                  <a:cubicBezTo>
                    <a:pt x="1020" y="9570"/>
                    <a:pt x="1160" y="9476"/>
                    <a:pt x="1314" y="9411"/>
                  </a:cubicBezTo>
                  <a:lnTo>
                    <a:pt x="1908" y="9168"/>
                  </a:lnTo>
                  <a:cubicBezTo>
                    <a:pt x="2204" y="9030"/>
                    <a:pt x="2072" y="8616"/>
                    <a:pt x="1794" y="8616"/>
                  </a:cubicBezTo>
                  <a:cubicBezTo>
                    <a:pt x="1760" y="8616"/>
                    <a:pt x="1725" y="8622"/>
                    <a:pt x="1688" y="8635"/>
                  </a:cubicBezTo>
                  <a:lnTo>
                    <a:pt x="1099" y="8883"/>
                  </a:lnTo>
                  <a:cubicBezTo>
                    <a:pt x="623" y="9079"/>
                    <a:pt x="253" y="9476"/>
                    <a:pt x="99" y="9967"/>
                  </a:cubicBezTo>
                  <a:cubicBezTo>
                    <a:pt x="85" y="10009"/>
                    <a:pt x="71" y="10051"/>
                    <a:pt x="62" y="10089"/>
                  </a:cubicBezTo>
                  <a:lnTo>
                    <a:pt x="62" y="10093"/>
                  </a:lnTo>
                  <a:lnTo>
                    <a:pt x="62" y="10103"/>
                  </a:lnTo>
                  <a:cubicBezTo>
                    <a:pt x="1" y="10360"/>
                    <a:pt x="1" y="10626"/>
                    <a:pt x="57" y="10879"/>
                  </a:cubicBezTo>
                  <a:lnTo>
                    <a:pt x="57" y="10888"/>
                  </a:lnTo>
                  <a:cubicBezTo>
                    <a:pt x="99" y="11084"/>
                    <a:pt x="174" y="11271"/>
                    <a:pt x="281" y="11439"/>
                  </a:cubicBezTo>
                  <a:lnTo>
                    <a:pt x="884" y="12402"/>
                  </a:lnTo>
                  <a:cubicBezTo>
                    <a:pt x="1067" y="12701"/>
                    <a:pt x="1394" y="12884"/>
                    <a:pt x="1749" y="12884"/>
                  </a:cubicBezTo>
                  <a:lnTo>
                    <a:pt x="6171" y="12884"/>
                  </a:lnTo>
                  <a:cubicBezTo>
                    <a:pt x="6521" y="12884"/>
                    <a:pt x="6848" y="12701"/>
                    <a:pt x="7031" y="12402"/>
                  </a:cubicBezTo>
                  <a:lnTo>
                    <a:pt x="7634" y="11439"/>
                  </a:lnTo>
                  <a:cubicBezTo>
                    <a:pt x="7741" y="11266"/>
                    <a:pt x="7816" y="11084"/>
                    <a:pt x="7858" y="10888"/>
                  </a:cubicBezTo>
                  <a:lnTo>
                    <a:pt x="7858" y="10879"/>
                  </a:lnTo>
                  <a:cubicBezTo>
                    <a:pt x="7914" y="10621"/>
                    <a:pt x="7914" y="10355"/>
                    <a:pt x="7853" y="10098"/>
                  </a:cubicBezTo>
                  <a:lnTo>
                    <a:pt x="7853" y="10093"/>
                  </a:lnTo>
                  <a:cubicBezTo>
                    <a:pt x="7853" y="10093"/>
                    <a:pt x="7853" y="10089"/>
                    <a:pt x="7853" y="10089"/>
                  </a:cubicBezTo>
                  <a:cubicBezTo>
                    <a:pt x="7844" y="10047"/>
                    <a:pt x="7835" y="10009"/>
                    <a:pt x="7820" y="9967"/>
                  </a:cubicBezTo>
                  <a:cubicBezTo>
                    <a:pt x="7662" y="9476"/>
                    <a:pt x="7297" y="9079"/>
                    <a:pt x="6820" y="8883"/>
                  </a:cubicBezTo>
                  <a:lnTo>
                    <a:pt x="4796" y="8046"/>
                  </a:lnTo>
                  <a:lnTo>
                    <a:pt x="4796" y="6424"/>
                  </a:lnTo>
                  <a:cubicBezTo>
                    <a:pt x="4796" y="6214"/>
                    <a:pt x="4628" y="6046"/>
                    <a:pt x="4418" y="6046"/>
                  </a:cubicBezTo>
                  <a:lnTo>
                    <a:pt x="4264" y="6046"/>
                  </a:lnTo>
                  <a:lnTo>
                    <a:pt x="4264" y="297"/>
                  </a:lnTo>
                  <a:cubicBezTo>
                    <a:pt x="4268" y="152"/>
                    <a:pt x="4161" y="25"/>
                    <a:pt x="4016" y="2"/>
                  </a:cubicBezTo>
                  <a:cubicBezTo>
                    <a:pt x="4005" y="1"/>
                    <a:pt x="3994" y="0"/>
                    <a:pt x="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5" name="Google Shape;197;p34"/>
          <p:cNvSpPr txBox="1"/>
          <p:nvPr/>
        </p:nvSpPr>
        <p:spPr>
          <a:xfrm>
            <a:off x="4572000" y="-522400"/>
            <a:ext cx="2558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bel" panose="02000506030000020004"/>
              <a:buNone/>
              <a:defRPr sz="2200" b="1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bel" panose="02000506030000020004"/>
              <a:buNone/>
              <a:defRPr sz="1800" b="1" i="0" u="none" strike="noStrike" cap="none">
                <a:solidFill>
                  <a:srgbClr val="434343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vi-VN"/>
              <a:t>Thien Mu Pagoda</a:t>
            </a:r>
            <a:endParaRPr lang="vi-VN" dirty="0"/>
          </a:p>
        </p:txBody>
      </p:sp>
      <p:sp>
        <p:nvSpPr>
          <p:cNvPr id="12" name="Text Box 11"/>
          <p:cNvSpPr txBox="1"/>
          <p:nvPr/>
        </p:nvSpPr>
        <p:spPr>
          <a:xfrm>
            <a:off x="8470265" y="367919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0"/>
          <p:cNvSpPr txBox="1">
            <a:spLocks noGrp="1"/>
          </p:cNvSpPr>
          <p:nvPr>
            <p:ph type="ctrTitle"/>
          </p:nvPr>
        </p:nvSpPr>
        <p:spPr>
          <a:xfrm>
            <a:off x="610476" y="371745"/>
            <a:ext cx="335104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DIFFERENCES</a:t>
            </a:r>
            <a:endParaRPr sz="4000" dirty="0"/>
          </a:p>
        </p:txBody>
      </p:sp>
      <p:sp>
        <p:nvSpPr>
          <p:cNvPr id="620" name="Google Shape;620;p40"/>
          <p:cNvSpPr txBox="1">
            <a:spLocks noGrp="1"/>
          </p:cNvSpPr>
          <p:nvPr>
            <p:ph type="ctrTitle" idx="2"/>
          </p:nvPr>
        </p:nvSpPr>
        <p:spPr>
          <a:xfrm>
            <a:off x="4838028" y="1172597"/>
            <a:ext cx="367866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Imperial Citadel of </a:t>
            </a:r>
            <a:r>
              <a:rPr lang="vi-VN" sz="2400" dirty="0"/>
              <a:t>Tha</a:t>
            </a:r>
            <a:r>
              <a:rPr lang="en-US" sz="2400" dirty="0"/>
              <a:t>ng Long </a:t>
            </a:r>
            <a:endParaRPr lang="en-US" sz="2400" dirty="0"/>
          </a:p>
        </p:txBody>
      </p:sp>
      <p:pic>
        <p:nvPicPr>
          <p:cNvPr id="622" name="Google Shape;622;p40"/>
          <p:cNvPicPr preferRelativeResize="0"/>
          <p:nvPr/>
        </p:nvPicPr>
        <p:blipFill rotWithShape="1">
          <a:blip r:embed="rId1"/>
          <a:srcRect l="7041" t="33122" r="11705" b="14677"/>
          <a:stretch>
            <a:fillRect/>
          </a:stretch>
        </p:blipFill>
        <p:spPr>
          <a:xfrm flipH="1">
            <a:off x="4572000" y="2955025"/>
            <a:ext cx="4572000" cy="1708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624" name="Google Shape;624;p4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40"/>
          <p:cNvCxnSpPr/>
          <p:nvPr/>
        </p:nvCxnSpPr>
        <p:spPr>
          <a:xfrm>
            <a:off x="3197307" y="4169102"/>
            <a:ext cx="214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620;p40"/>
          <p:cNvSpPr txBox="1"/>
          <p:nvPr/>
        </p:nvSpPr>
        <p:spPr>
          <a:xfrm>
            <a:off x="1500109" y="3871354"/>
            <a:ext cx="298129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2400" dirty="0"/>
              <a:t>Imperial Citadel of</a:t>
            </a:r>
            <a:r>
              <a:rPr lang="vi-VN" sz="2400" dirty="0"/>
              <a:t> </a:t>
            </a:r>
            <a:r>
              <a:rPr lang="vi-VN" sz="2400" dirty="0" err="1"/>
              <a:t>Hue</a:t>
            </a:r>
            <a:r>
              <a:rPr lang="en-US" sz="2400" dirty="0"/>
              <a:t> </a:t>
            </a:r>
            <a:endParaRPr lang="vi-VN" sz="2400" dirty="0"/>
          </a:p>
          <a:p>
            <a:endParaRPr lang="en-US" sz="1800" dirty="0"/>
          </a:p>
        </p:txBody>
      </p:sp>
      <p:pic>
        <p:nvPicPr>
          <p:cNvPr id="3" name="Google Shape;623;p40"/>
          <p:cNvPicPr preferRelativeResize="0"/>
          <p:nvPr/>
        </p:nvPicPr>
        <p:blipFill rotWithShape="1">
          <a:blip r:embed="rId2"/>
          <a:srcRect l="10835" t="23030" r="7512" b="23053"/>
          <a:stretch>
            <a:fillRect/>
          </a:stretch>
        </p:blipFill>
        <p:spPr>
          <a:xfrm>
            <a:off x="0" y="1258402"/>
            <a:ext cx="4572000" cy="1708200"/>
          </a:xfrm>
          <a:prstGeom prst="snip1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 rot="13530106">
            <a:off x="4449111" y="2776010"/>
            <a:ext cx="287492" cy="407234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67;p40"/>
          <p:cNvSpPr/>
          <p:nvPr/>
        </p:nvSpPr>
        <p:spPr>
          <a:xfrm>
            <a:off x="-15303894" y="897090"/>
            <a:ext cx="7891591" cy="3855909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368;p40"/>
          <p:cNvSpPr/>
          <p:nvPr/>
        </p:nvSpPr>
        <p:spPr>
          <a:xfrm>
            <a:off x="-13076351" y="897090"/>
            <a:ext cx="7891591" cy="3153975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69;p40"/>
          <p:cNvSpPr/>
          <p:nvPr/>
        </p:nvSpPr>
        <p:spPr>
          <a:xfrm>
            <a:off x="-11182296" y="890232"/>
            <a:ext cx="7891591" cy="2048541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69;p40"/>
          <p:cNvSpPr/>
          <p:nvPr/>
        </p:nvSpPr>
        <p:spPr>
          <a:xfrm>
            <a:off x="-9548647" y="897090"/>
            <a:ext cx="7891591" cy="1082125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25" name="Google Shape;625;p40"/>
          <p:cNvCxnSpPr/>
          <p:nvPr/>
        </p:nvCxnSpPr>
        <p:spPr>
          <a:xfrm rot="10800000">
            <a:off x="3728328" y="1765550"/>
            <a:ext cx="2219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7;p40"/>
          <p:cNvSpPr/>
          <p:nvPr/>
        </p:nvSpPr>
        <p:spPr>
          <a:xfrm>
            <a:off x="0" y="890151"/>
            <a:ext cx="7891591" cy="3855909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368;p40"/>
          <p:cNvSpPr/>
          <p:nvPr/>
        </p:nvSpPr>
        <p:spPr>
          <a:xfrm>
            <a:off x="0" y="890151"/>
            <a:ext cx="7891591" cy="3153975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369;p40"/>
          <p:cNvSpPr/>
          <p:nvPr/>
        </p:nvSpPr>
        <p:spPr>
          <a:xfrm>
            <a:off x="0" y="890150"/>
            <a:ext cx="7891591" cy="2048541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7" name="Google Shape;617;p40"/>
          <p:cNvSpPr txBox="1">
            <a:spLocks noGrp="1"/>
          </p:cNvSpPr>
          <p:nvPr>
            <p:ph type="ctrTitle"/>
          </p:nvPr>
        </p:nvSpPr>
        <p:spPr>
          <a:xfrm>
            <a:off x="773169" y="61373"/>
            <a:ext cx="2558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DIFFERENCES</a:t>
            </a:r>
            <a:endParaRPr dirty="0"/>
          </a:p>
        </p:txBody>
      </p:sp>
      <p:sp>
        <p:nvSpPr>
          <p:cNvPr id="620" name="Google Shape;620;p40"/>
          <p:cNvSpPr txBox="1">
            <a:spLocks noGrp="1"/>
          </p:cNvSpPr>
          <p:nvPr>
            <p:ph type="ctrTitle" idx="2"/>
          </p:nvPr>
        </p:nvSpPr>
        <p:spPr>
          <a:xfrm>
            <a:off x="723275" y="1059331"/>
            <a:ext cx="389729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Imperial Citadel of </a:t>
            </a:r>
            <a:r>
              <a:rPr lang="vi-VN" sz="2400" b="1" dirty="0">
                <a:solidFill>
                  <a:schemeClr val="bg1"/>
                </a:solidFill>
              </a:rPr>
              <a:t>Tha</a:t>
            </a:r>
            <a:r>
              <a:rPr lang="en-US" sz="2400" b="1" dirty="0">
                <a:solidFill>
                  <a:schemeClr val="bg1"/>
                </a:solidFill>
              </a:rPr>
              <a:t>ng Long 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624" name="Google Shape;624;p4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40"/>
          <p:cNvCxnSpPr/>
          <p:nvPr/>
        </p:nvCxnSpPr>
        <p:spPr>
          <a:xfrm rot="10800000">
            <a:off x="6909798" y="226229"/>
            <a:ext cx="2219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40"/>
          <p:cNvCxnSpPr/>
          <p:nvPr/>
        </p:nvCxnSpPr>
        <p:spPr>
          <a:xfrm>
            <a:off x="6309183" y="397440"/>
            <a:ext cx="2140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620;p40"/>
          <p:cNvSpPr txBox="1"/>
          <p:nvPr/>
        </p:nvSpPr>
        <p:spPr>
          <a:xfrm>
            <a:off x="1252411" y="3344193"/>
            <a:ext cx="31315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1800" dirty="0"/>
              <a:t>The castle was built under the reign of Emperor Ly Thai To of the Ly dynasty. </a:t>
            </a:r>
            <a:endParaRPr lang="en-US" sz="1800" dirty="0"/>
          </a:p>
        </p:txBody>
      </p:sp>
      <p:sp>
        <p:nvSpPr>
          <p:cNvPr id="8" name="Google Shape;620;p40"/>
          <p:cNvSpPr txBox="1"/>
          <p:nvPr/>
        </p:nvSpPr>
        <p:spPr>
          <a:xfrm>
            <a:off x="1252411" y="2117172"/>
            <a:ext cx="313154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1800" dirty="0"/>
              <a:t>Constructed in the 11 centuries </a:t>
            </a:r>
            <a:endParaRPr lang="en-US" sz="1800" dirty="0"/>
          </a:p>
        </p:txBody>
      </p:sp>
      <p:sp>
        <p:nvSpPr>
          <p:cNvPr id="9" name="Google Shape;620;p40"/>
          <p:cNvSpPr txBox="1"/>
          <p:nvPr/>
        </p:nvSpPr>
        <p:spPr>
          <a:xfrm>
            <a:off x="4833670" y="2072401"/>
            <a:ext cx="298129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1800" dirty="0"/>
              <a:t>constructed in the 19 centuries</a:t>
            </a:r>
            <a:endParaRPr lang="en-US" sz="1800" dirty="0"/>
          </a:p>
        </p:txBody>
      </p:sp>
      <p:sp>
        <p:nvSpPr>
          <p:cNvPr id="11" name="Google Shape;620;p40"/>
          <p:cNvSpPr txBox="1"/>
          <p:nvPr/>
        </p:nvSpPr>
        <p:spPr>
          <a:xfrm>
            <a:off x="4818536" y="3201716"/>
            <a:ext cx="298129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1800" dirty="0"/>
              <a:t>Built and ruled by the Nguyen ancestry </a:t>
            </a:r>
            <a:endParaRPr lang="en-US" sz="1800" dirty="0"/>
          </a:p>
        </p:txBody>
      </p:sp>
      <p:sp>
        <p:nvSpPr>
          <p:cNvPr id="13" name="Google Shape;620;p40"/>
          <p:cNvSpPr txBox="1"/>
          <p:nvPr/>
        </p:nvSpPr>
        <p:spPr>
          <a:xfrm>
            <a:off x="4818536" y="3939602"/>
            <a:ext cx="159991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1800" dirty="0"/>
              <a:t>Placed in Hanoi </a:t>
            </a:r>
            <a:endParaRPr lang="en-US" sz="1800" dirty="0"/>
          </a:p>
        </p:txBody>
      </p:sp>
      <p:sp>
        <p:nvSpPr>
          <p:cNvPr id="14" name="Google Shape;620;p40"/>
          <p:cNvSpPr txBox="1"/>
          <p:nvPr/>
        </p:nvSpPr>
        <p:spPr>
          <a:xfrm>
            <a:off x="1252411" y="3934054"/>
            <a:ext cx="1599919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1800" dirty="0"/>
              <a:t>Placed in </a:t>
            </a:r>
            <a:r>
              <a:rPr lang="en-US" sz="1800" dirty="0" err="1"/>
              <a:t>Huế</a:t>
            </a:r>
            <a:r>
              <a:rPr lang="en-US" sz="1800" dirty="0"/>
              <a:t> </a:t>
            </a:r>
            <a:endParaRPr lang="en-US" sz="1800" dirty="0"/>
          </a:p>
        </p:txBody>
      </p:sp>
      <p:sp>
        <p:nvSpPr>
          <p:cNvPr id="15" name="Google Shape;369;p40"/>
          <p:cNvSpPr/>
          <p:nvPr/>
        </p:nvSpPr>
        <p:spPr>
          <a:xfrm>
            <a:off x="1" y="897090"/>
            <a:ext cx="7891591" cy="1082125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620;p40"/>
          <p:cNvSpPr txBox="1"/>
          <p:nvPr/>
        </p:nvSpPr>
        <p:spPr>
          <a:xfrm>
            <a:off x="4818536" y="1334515"/>
            <a:ext cx="298129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</a:rPr>
              <a:t>Imperial Citadel of</a:t>
            </a:r>
            <a:r>
              <a:rPr lang="vi-VN" sz="2400" b="1" dirty="0">
                <a:solidFill>
                  <a:schemeClr val="bg1"/>
                </a:solidFill>
              </a:rPr>
              <a:t> </a:t>
            </a:r>
            <a:r>
              <a:rPr lang="vi-VN" sz="2400" b="1" dirty="0" err="1">
                <a:solidFill>
                  <a:schemeClr val="bg1"/>
                </a:solidFill>
              </a:rPr>
              <a:t>Hue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endParaRPr lang="vi-VN" sz="2400" b="1" dirty="0">
              <a:solidFill>
                <a:schemeClr val="bg1"/>
              </a:solidFill>
            </a:endParaRPr>
          </a:p>
          <a:p>
            <a:endParaRPr lang="en-US" sz="1800" dirty="0"/>
          </a:p>
        </p:txBody>
      </p:sp>
      <p:cxnSp>
        <p:nvCxnSpPr>
          <p:cNvPr id="17" name="Google Shape;626;p40"/>
          <p:cNvCxnSpPr/>
          <p:nvPr/>
        </p:nvCxnSpPr>
        <p:spPr>
          <a:xfrm>
            <a:off x="4572000" y="921040"/>
            <a:ext cx="0" cy="3770489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subTitle" idx="1"/>
          </p:nvPr>
        </p:nvSpPr>
        <p:spPr>
          <a:xfrm>
            <a:off x="4863314" y="0"/>
            <a:ext cx="3351700" cy="301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 b="1" dirty="0">
                <a:latin typeface="Abel" panose="02000506030000020004" pitchFamily="2" charset="0"/>
              </a:rPr>
              <a:t>SAME FEATURE</a:t>
            </a:r>
            <a:endParaRPr sz="4800" b="1" dirty="0">
              <a:latin typeface="Abel" panose="02000506030000020004" pitchFamily="2" charset="0"/>
            </a:endParaRPr>
          </a:p>
        </p:txBody>
      </p:sp>
      <p:cxnSp>
        <p:nvCxnSpPr>
          <p:cNvPr id="279" name="Google Shape;279;p37"/>
          <p:cNvCxnSpPr/>
          <p:nvPr/>
        </p:nvCxnSpPr>
        <p:spPr>
          <a:xfrm>
            <a:off x="8265742" y="0"/>
            <a:ext cx="0" cy="61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subTitle" idx="1"/>
          </p:nvPr>
        </p:nvSpPr>
        <p:spPr>
          <a:xfrm>
            <a:off x="719860" y="2961677"/>
            <a:ext cx="2219965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 protect the kings and his clan, create an economic center</a:t>
            </a:r>
            <a:endParaRPr lang="en-US" sz="1600" dirty="0"/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2"/>
          </p:nvPr>
        </p:nvSpPr>
        <p:spPr>
          <a:xfrm>
            <a:off x="3661698" y="2987084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wall, Hoang Thanh, Tu Cam Thanh </a:t>
            </a:r>
            <a:endParaRPr sz="1600" dirty="0"/>
          </a:p>
        </p:txBody>
      </p:sp>
      <p:sp>
        <p:nvSpPr>
          <p:cNvPr id="239" name="Google Shape;239;p36"/>
          <p:cNvSpPr txBox="1">
            <a:spLocks noGrp="1"/>
          </p:cNvSpPr>
          <p:nvPr>
            <p:ph type="ctrTitle"/>
          </p:nvPr>
        </p:nvSpPr>
        <p:spPr>
          <a:xfrm>
            <a:off x="479649" y="25701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/>
              <a:t>PURPOSE</a:t>
            </a:r>
            <a:endParaRPr sz="2000" b="1" dirty="0"/>
          </a:p>
        </p:txBody>
      </p:sp>
      <p:sp>
        <p:nvSpPr>
          <p:cNvPr id="236" name="Google Shape;236;p36"/>
          <p:cNvSpPr txBox="1">
            <a:spLocks noGrp="1"/>
          </p:cNvSpPr>
          <p:nvPr>
            <p:ph type="ctrTitle" idx="3"/>
          </p:nvPr>
        </p:nvSpPr>
        <p:spPr>
          <a:xfrm>
            <a:off x="3281168" y="248029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LAYERS</a:t>
            </a:r>
            <a:endParaRPr sz="2000" b="1" dirty="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4"/>
          </p:nvPr>
        </p:nvSpPr>
        <p:spPr>
          <a:xfrm>
            <a:off x="6467496" y="2987084"/>
            <a:ext cx="1956643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Admitted as a world heritage site by the UNESCO </a:t>
            </a:r>
            <a:endParaRPr sz="1600" dirty="0"/>
          </a:p>
        </p:txBody>
      </p:sp>
      <p:sp>
        <p:nvSpPr>
          <p:cNvPr id="241" name="Google Shape;241;p36"/>
          <p:cNvSpPr txBox="1">
            <a:spLocks noGrp="1"/>
          </p:cNvSpPr>
          <p:nvPr>
            <p:ph type="ctr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VALUES</a:t>
            </a:r>
            <a:endParaRPr sz="2000" b="1" dirty="0"/>
          </a:p>
        </p:txBody>
      </p:sp>
      <p:sp>
        <p:nvSpPr>
          <p:cNvPr id="235" name="Google Shape;235;p36"/>
          <p:cNvSpPr txBox="1">
            <a:spLocks noGrp="1"/>
          </p:cNvSpPr>
          <p:nvPr>
            <p:ph type="ctrTitle" idx="6"/>
          </p:nvPr>
        </p:nvSpPr>
        <p:spPr>
          <a:xfrm>
            <a:off x="806112" y="289053"/>
            <a:ext cx="4039339" cy="5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SAME FEATURE</a:t>
            </a:r>
            <a:endParaRPr sz="2800" dirty="0"/>
          </a:p>
        </p:txBody>
      </p:sp>
      <p:cxnSp>
        <p:nvCxnSpPr>
          <p:cNvPr id="242" name="Google Shape;242;p36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3" name="Google Shape;243;p36"/>
          <p:cNvGrpSpPr/>
          <p:nvPr/>
        </p:nvGrpSpPr>
        <p:grpSpPr>
          <a:xfrm>
            <a:off x="7139789" y="1964279"/>
            <a:ext cx="473417" cy="359409"/>
            <a:chOff x="3963652" y="1999759"/>
            <a:chExt cx="374154" cy="284050"/>
          </a:xfrm>
        </p:grpSpPr>
        <p:sp>
          <p:nvSpPr>
            <p:cNvPr id="244" name="Google Shape;244;p36"/>
            <p:cNvSpPr/>
            <p:nvPr/>
          </p:nvSpPr>
          <p:spPr>
            <a:xfrm>
              <a:off x="4123441" y="2104652"/>
              <a:ext cx="214366" cy="179158"/>
            </a:xfrm>
            <a:custGeom>
              <a:avLst/>
              <a:gdLst/>
              <a:ahLst/>
              <a:cxnLst/>
              <a:rect l="l" t="t" r="r" b="b"/>
              <a:pathLst>
                <a:path w="6740" h="5633" extrusionOk="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3963652" y="1999759"/>
              <a:ext cx="374154" cy="283669"/>
            </a:xfrm>
            <a:custGeom>
              <a:avLst/>
              <a:gdLst/>
              <a:ahLst/>
              <a:cxnLst/>
              <a:rect l="l" t="t" r="r" b="b"/>
              <a:pathLst>
                <a:path w="11764" h="8919" extrusionOk="0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36"/>
            <p:cNvSpPr/>
            <p:nvPr/>
          </p:nvSpPr>
          <p:spPr>
            <a:xfrm>
              <a:off x="4069309" y="2061874"/>
              <a:ext cx="234435" cy="182911"/>
            </a:xfrm>
            <a:custGeom>
              <a:avLst/>
              <a:gdLst/>
              <a:ahLst/>
              <a:cxnLst/>
              <a:rect l="l" t="t" r="r" b="b"/>
              <a:pathLst>
                <a:path w="7371" h="5751" extrusionOk="0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7" name="Google Shape;247;p36"/>
          <p:cNvGrpSpPr/>
          <p:nvPr/>
        </p:nvGrpSpPr>
        <p:grpSpPr>
          <a:xfrm>
            <a:off x="4365620" y="1952543"/>
            <a:ext cx="426494" cy="382871"/>
            <a:chOff x="3441065" y="4302505"/>
            <a:chExt cx="337069" cy="302593"/>
          </a:xfrm>
        </p:grpSpPr>
        <p:sp>
          <p:nvSpPr>
            <p:cNvPr id="248" name="Google Shape;248;p3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61" name="Google Shape;261;p36"/>
          <p:cNvGrpSpPr/>
          <p:nvPr/>
        </p:nvGrpSpPr>
        <p:grpSpPr>
          <a:xfrm>
            <a:off x="1604786" y="1929471"/>
            <a:ext cx="352688" cy="429029"/>
            <a:chOff x="1768821" y="3361108"/>
            <a:chExt cx="278739" cy="339073"/>
          </a:xfrm>
        </p:grpSpPr>
        <p:sp>
          <p:nvSpPr>
            <p:cNvPr id="262" name="Google Shape;262;p36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Studio by Slidesgo">
  <a:themeElements>
    <a:clrScheme name="Simple Light">
      <a:dk1>
        <a:srgbClr val="2E1B11"/>
      </a:dk1>
      <a:lt1>
        <a:srgbClr val="F4F4F4"/>
      </a:lt1>
      <a:dk2>
        <a:srgbClr val="595959"/>
      </a:dk2>
      <a:lt2>
        <a:srgbClr val="EEEEEE"/>
      </a:lt2>
      <a:accent1>
        <a:srgbClr val="B3A29A"/>
      </a:accent1>
      <a:accent2>
        <a:srgbClr val="EAE5E1"/>
      </a:accent2>
      <a:accent3>
        <a:srgbClr val="B3A29A"/>
      </a:accent3>
      <a:accent4>
        <a:srgbClr val="E6CEBC"/>
      </a:accent4>
      <a:accent5>
        <a:srgbClr val="AA9185"/>
      </a:accent5>
      <a:accent6>
        <a:srgbClr val="834D31"/>
      </a:accent6>
      <a:hlink>
        <a:srgbClr val="772E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F2677838655745860DA4CFB5EA7540" ma:contentTypeVersion="12" ma:contentTypeDescription="Create a new document." ma:contentTypeScope="" ma:versionID="f2f47b01dcaa7934a802b4bcf7932508">
  <xsd:schema xmlns:xsd="http://www.w3.org/2001/XMLSchema" xmlns:xs="http://www.w3.org/2001/XMLSchema" xmlns:p="http://schemas.microsoft.com/office/2006/metadata/properties" xmlns:ns2="aadaf16e-9c46-4c76-9487-6a1048b491f8" xmlns:ns3="1c382958-1cd7-462b-8881-4d43a2837acb" targetNamespace="http://schemas.microsoft.com/office/2006/metadata/properties" ma:root="true" ma:fieldsID="149bd618c04f118e6419c609c1b81241" ns2:_="" ns3:_="">
    <xsd:import namespace="aadaf16e-9c46-4c76-9487-6a1048b491f8"/>
    <xsd:import namespace="1c382958-1cd7-462b-8881-4d43a2837a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af16e-9c46-4c76-9487-6a1048b491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9e843ba-a953-499c-ac66-cd1f7cdc69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82958-1cd7-462b-8881-4d43a2837ac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d7dad4-7cf2-4dbf-b502-efb74d57e504}" ma:internalName="TaxCatchAll" ma:showField="CatchAllData" ma:web="1c382958-1cd7-462b-8881-4d43a2837a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382958-1cd7-462b-8881-4d43a2837acb" xsi:nil="true"/>
    <lcf76f155ced4ddcb4097134ff3c332f xmlns="aadaf16e-9c46-4c76-9487-6a1048b491f8">
      <Terms xmlns="http://schemas.microsoft.com/office/infopath/2007/PartnerControls"/>
    </lcf76f155ced4ddcb4097134ff3c332f>
    <MediaLengthInSeconds xmlns="aadaf16e-9c46-4c76-9487-6a1048b491f8" xsi:nil="true"/>
  </documentManagement>
</p:properties>
</file>

<file path=customXml/itemProps1.xml><?xml version="1.0" encoding="utf-8"?>
<ds:datastoreItem xmlns:ds="http://schemas.openxmlformats.org/officeDocument/2006/customXml" ds:itemID="{BE40D5E6-A3B6-4FFB-97D7-681F28C3B052}"/>
</file>

<file path=customXml/itemProps2.xml><?xml version="1.0" encoding="utf-8"?>
<ds:datastoreItem xmlns:ds="http://schemas.openxmlformats.org/officeDocument/2006/customXml" ds:itemID="{EF7697D2-F995-47C4-8210-CBC556E27970}"/>
</file>

<file path=customXml/itemProps3.xml><?xml version="1.0" encoding="utf-8"?>
<ds:datastoreItem xmlns:ds="http://schemas.openxmlformats.org/officeDocument/2006/customXml" ds:itemID="{97DC1179-A6DF-4BCB-918D-643CEA33B364}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Studio by Slidesgo</Template>
  <TotalTime>0</TotalTime>
  <Words>1629</Words>
  <Application>WPS Presentation</Application>
  <PresentationFormat>On-screen Show (16:9)</PresentationFormat>
  <Paragraphs>132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SimSun</vt:lpstr>
      <vt:lpstr>Wingdings</vt:lpstr>
      <vt:lpstr>Arial</vt:lpstr>
      <vt:lpstr>Abel</vt:lpstr>
      <vt:lpstr>Open Sans Light</vt:lpstr>
      <vt:lpstr>Fira Sans Extra Condensed Medium</vt:lpstr>
      <vt:lpstr>Abel</vt:lpstr>
      <vt:lpstr>Microsoft YaHei</vt:lpstr>
      <vt:lpstr>Arial Unicode MS</vt:lpstr>
      <vt:lpstr>Algerian</vt:lpstr>
      <vt:lpstr>Arial Rounded MT Bold</vt:lpstr>
      <vt:lpstr>Arial Narrow</vt:lpstr>
      <vt:lpstr>Arial Black</vt:lpstr>
      <vt:lpstr>Times New Roman</vt:lpstr>
      <vt:lpstr>Bodoni MT Condensed</vt:lpstr>
      <vt:lpstr>Bodoni MT Black</vt:lpstr>
      <vt:lpstr>Agency FB</vt:lpstr>
      <vt:lpstr>Architecture Studio by Slidesgo</vt:lpstr>
      <vt:lpstr>COMPARISON  some of the world’s most  FASCINATING BUILDING </vt:lpstr>
      <vt:lpstr>04</vt:lpstr>
      <vt:lpstr>Thien Mu Pagoda</vt:lpstr>
      <vt:lpstr>Thien Mu Pagoda</vt:lpstr>
      <vt:lpstr>Notre-Dam Cathedral.</vt:lpstr>
      <vt:lpstr>Imperial Citadel of Thang Long </vt:lpstr>
      <vt:lpstr>Imperial Citadel of Thang Long </vt:lpstr>
      <vt:lpstr>PowerPoint 演示文稿</vt:lpstr>
      <vt:lpstr>SAME FEATURE</vt:lpstr>
      <vt:lpstr>Imperial Citadel of Hue   </vt:lpstr>
      <vt:lpstr>THANK YOU!!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HP</cp:lastModifiedBy>
  <cp:revision>11</cp:revision>
  <dcterms:created xsi:type="dcterms:W3CDTF">2023-10-29T12:47:44Z</dcterms:created>
  <dcterms:modified xsi:type="dcterms:W3CDTF">2023-10-29T13:26:24Z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5C1AC86DC39C44D8BC92A019E05D26F8_12</vt:lpwstr>
  </property>
  <property fmtid="{D5CDD505-2E9C-101B-9397-08002B2CF9AE}" pid="3" name="KSOProductBuildVer">
    <vt:lpwstr>1033-12.2.0.13266</vt:lpwstr>
  </property>
  <property fmtid="{D5CDD505-2E9C-101B-9397-08002B2CF9AE}" pid="4" name="ContentTypeId">
    <vt:lpwstr>0x01010065F2677838655745860DA4CFB5EA7540</vt:lpwstr>
  </property>
  <property fmtid="{D5CDD505-2E9C-101B-9397-08002B2CF9AE}" pid="5" name="Order">
    <vt:r8>562100</vt:r8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